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38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767185" cy="2062480"/>
          </a:xfrm>
          <a:custGeom>
            <a:avLst/>
            <a:gdLst/>
            <a:ahLst/>
            <a:cxnLst/>
            <a:rect l="l" t="t" r="r" b="b"/>
            <a:pathLst>
              <a:path w="11767185" h="2062480">
                <a:moveTo>
                  <a:pt x="11766804" y="0"/>
                </a:moveTo>
                <a:lnTo>
                  <a:pt x="0" y="0"/>
                </a:lnTo>
                <a:lnTo>
                  <a:pt x="0" y="1958339"/>
                </a:lnTo>
                <a:lnTo>
                  <a:pt x="2589" y="1957832"/>
                </a:lnTo>
                <a:lnTo>
                  <a:pt x="9651" y="1958480"/>
                </a:lnTo>
                <a:lnTo>
                  <a:pt x="16231" y="1960356"/>
                </a:lnTo>
                <a:lnTo>
                  <a:pt x="22280" y="1963636"/>
                </a:lnTo>
                <a:lnTo>
                  <a:pt x="27750" y="1968500"/>
                </a:lnTo>
                <a:lnTo>
                  <a:pt x="39542" y="1952331"/>
                </a:lnTo>
                <a:lnTo>
                  <a:pt x="91239" y="1963713"/>
                </a:lnTo>
                <a:lnTo>
                  <a:pt x="111239" y="1949830"/>
                </a:lnTo>
                <a:lnTo>
                  <a:pt x="156912" y="1929620"/>
                </a:lnTo>
                <a:lnTo>
                  <a:pt x="199082" y="1917779"/>
                </a:lnTo>
                <a:lnTo>
                  <a:pt x="239237" y="1908343"/>
                </a:lnTo>
                <a:lnTo>
                  <a:pt x="278866" y="1895348"/>
                </a:lnTo>
                <a:lnTo>
                  <a:pt x="309483" y="1893675"/>
                </a:lnTo>
                <a:lnTo>
                  <a:pt x="334776" y="1897205"/>
                </a:lnTo>
                <a:lnTo>
                  <a:pt x="360810" y="1903045"/>
                </a:lnTo>
                <a:lnTo>
                  <a:pt x="393649" y="1908302"/>
                </a:lnTo>
                <a:lnTo>
                  <a:pt x="470198" y="1890553"/>
                </a:lnTo>
                <a:lnTo>
                  <a:pt x="519311" y="1884549"/>
                </a:lnTo>
                <a:lnTo>
                  <a:pt x="572465" y="1887854"/>
                </a:lnTo>
                <a:lnTo>
                  <a:pt x="611851" y="1886182"/>
                </a:lnTo>
                <a:lnTo>
                  <a:pt x="658336" y="1880854"/>
                </a:lnTo>
                <a:lnTo>
                  <a:pt x="701734" y="1876264"/>
                </a:lnTo>
                <a:lnTo>
                  <a:pt x="731862" y="1876805"/>
                </a:lnTo>
                <a:lnTo>
                  <a:pt x="754386" y="1871021"/>
                </a:lnTo>
                <a:lnTo>
                  <a:pt x="780838" y="1872345"/>
                </a:lnTo>
                <a:lnTo>
                  <a:pt x="809231" y="1877073"/>
                </a:lnTo>
                <a:lnTo>
                  <a:pt x="837577" y="1881504"/>
                </a:lnTo>
                <a:lnTo>
                  <a:pt x="878133" y="1891524"/>
                </a:lnTo>
                <a:lnTo>
                  <a:pt x="906881" y="1891744"/>
                </a:lnTo>
                <a:lnTo>
                  <a:pt x="933057" y="1887987"/>
                </a:lnTo>
                <a:lnTo>
                  <a:pt x="965898" y="1886077"/>
                </a:lnTo>
                <a:lnTo>
                  <a:pt x="1010618" y="1877814"/>
                </a:lnTo>
                <a:lnTo>
                  <a:pt x="1041268" y="1868741"/>
                </a:lnTo>
                <a:lnTo>
                  <a:pt x="1063719" y="1862431"/>
                </a:lnTo>
                <a:lnTo>
                  <a:pt x="1083843" y="1862454"/>
                </a:lnTo>
                <a:lnTo>
                  <a:pt x="1118090" y="1854571"/>
                </a:lnTo>
                <a:lnTo>
                  <a:pt x="1152063" y="1855771"/>
                </a:lnTo>
                <a:lnTo>
                  <a:pt x="1186990" y="1861044"/>
                </a:lnTo>
                <a:lnTo>
                  <a:pt x="1224102" y="1865376"/>
                </a:lnTo>
                <a:lnTo>
                  <a:pt x="1230776" y="1871737"/>
                </a:lnTo>
                <a:lnTo>
                  <a:pt x="1244165" y="1869789"/>
                </a:lnTo>
                <a:lnTo>
                  <a:pt x="1270381" y="1859914"/>
                </a:lnTo>
                <a:lnTo>
                  <a:pt x="1280045" y="1865423"/>
                </a:lnTo>
                <a:lnTo>
                  <a:pt x="1304170" y="1867217"/>
                </a:lnTo>
                <a:lnTo>
                  <a:pt x="1330451" y="1865772"/>
                </a:lnTo>
                <a:lnTo>
                  <a:pt x="1346581" y="1861565"/>
                </a:lnTo>
                <a:lnTo>
                  <a:pt x="1375755" y="1866532"/>
                </a:lnTo>
                <a:lnTo>
                  <a:pt x="1402334" y="1878060"/>
                </a:lnTo>
                <a:lnTo>
                  <a:pt x="1435199" y="1893373"/>
                </a:lnTo>
                <a:lnTo>
                  <a:pt x="1483233" y="1909699"/>
                </a:lnTo>
                <a:lnTo>
                  <a:pt x="1519699" y="1913645"/>
                </a:lnTo>
                <a:lnTo>
                  <a:pt x="1539414" y="1924034"/>
                </a:lnTo>
                <a:lnTo>
                  <a:pt x="1552723" y="1933541"/>
                </a:lnTo>
                <a:lnTo>
                  <a:pt x="1569974" y="1934845"/>
                </a:lnTo>
                <a:lnTo>
                  <a:pt x="1621611" y="1947814"/>
                </a:lnTo>
                <a:lnTo>
                  <a:pt x="1666367" y="1965070"/>
                </a:lnTo>
                <a:lnTo>
                  <a:pt x="1711313" y="1976421"/>
                </a:lnTo>
                <a:lnTo>
                  <a:pt x="1763522" y="1971675"/>
                </a:lnTo>
                <a:lnTo>
                  <a:pt x="1814996" y="1980987"/>
                </a:lnTo>
                <a:lnTo>
                  <a:pt x="1863185" y="1991883"/>
                </a:lnTo>
                <a:lnTo>
                  <a:pt x="1909897" y="1999946"/>
                </a:lnTo>
                <a:lnTo>
                  <a:pt x="1956943" y="2000758"/>
                </a:lnTo>
                <a:lnTo>
                  <a:pt x="1973212" y="2011545"/>
                </a:lnTo>
                <a:lnTo>
                  <a:pt x="1990137" y="2017426"/>
                </a:lnTo>
                <a:lnTo>
                  <a:pt x="2008181" y="2016688"/>
                </a:lnTo>
                <a:lnTo>
                  <a:pt x="2027808" y="2007615"/>
                </a:lnTo>
                <a:lnTo>
                  <a:pt x="2067817" y="2020899"/>
                </a:lnTo>
                <a:lnTo>
                  <a:pt x="2095658" y="2034254"/>
                </a:lnTo>
                <a:lnTo>
                  <a:pt x="2120213" y="2041370"/>
                </a:lnTo>
                <a:lnTo>
                  <a:pt x="2150364" y="2035937"/>
                </a:lnTo>
                <a:lnTo>
                  <a:pt x="2173017" y="2040749"/>
                </a:lnTo>
                <a:lnTo>
                  <a:pt x="2206942" y="2049849"/>
                </a:lnTo>
                <a:lnTo>
                  <a:pt x="2221738" y="2052447"/>
                </a:lnTo>
                <a:lnTo>
                  <a:pt x="2233997" y="2052220"/>
                </a:lnTo>
                <a:lnTo>
                  <a:pt x="2243423" y="2049970"/>
                </a:lnTo>
                <a:lnTo>
                  <a:pt x="2254134" y="2047910"/>
                </a:lnTo>
                <a:lnTo>
                  <a:pt x="2270252" y="2048255"/>
                </a:lnTo>
                <a:lnTo>
                  <a:pt x="2300894" y="2050738"/>
                </a:lnTo>
                <a:lnTo>
                  <a:pt x="2331847" y="2052780"/>
                </a:lnTo>
                <a:lnTo>
                  <a:pt x="2362513" y="2055989"/>
                </a:lnTo>
                <a:lnTo>
                  <a:pt x="2392299" y="2061972"/>
                </a:lnTo>
                <a:lnTo>
                  <a:pt x="2419786" y="2044602"/>
                </a:lnTo>
                <a:lnTo>
                  <a:pt x="2437701" y="2040937"/>
                </a:lnTo>
                <a:lnTo>
                  <a:pt x="2455521" y="2043344"/>
                </a:lnTo>
                <a:lnTo>
                  <a:pt x="2482723" y="2044191"/>
                </a:lnTo>
                <a:lnTo>
                  <a:pt x="2507956" y="2037955"/>
                </a:lnTo>
                <a:lnTo>
                  <a:pt x="2539428" y="2037159"/>
                </a:lnTo>
                <a:lnTo>
                  <a:pt x="2568519" y="2042673"/>
                </a:lnTo>
                <a:lnTo>
                  <a:pt x="2586609" y="2055367"/>
                </a:lnTo>
                <a:lnTo>
                  <a:pt x="2632069" y="2051178"/>
                </a:lnTo>
                <a:lnTo>
                  <a:pt x="2732609" y="2050992"/>
                </a:lnTo>
                <a:lnTo>
                  <a:pt x="2797429" y="2046732"/>
                </a:lnTo>
                <a:lnTo>
                  <a:pt x="2837921" y="2043564"/>
                </a:lnTo>
                <a:lnTo>
                  <a:pt x="2864302" y="2046473"/>
                </a:lnTo>
                <a:lnTo>
                  <a:pt x="2887085" y="2047792"/>
                </a:lnTo>
                <a:lnTo>
                  <a:pt x="2916788" y="2039851"/>
                </a:lnTo>
                <a:lnTo>
                  <a:pt x="2963926" y="2014982"/>
                </a:lnTo>
                <a:lnTo>
                  <a:pt x="2980217" y="2007048"/>
                </a:lnTo>
                <a:lnTo>
                  <a:pt x="2998152" y="2007711"/>
                </a:lnTo>
                <a:lnTo>
                  <a:pt x="3018468" y="2011660"/>
                </a:lnTo>
                <a:lnTo>
                  <a:pt x="3041904" y="2013585"/>
                </a:lnTo>
                <a:lnTo>
                  <a:pt x="3165729" y="2008377"/>
                </a:lnTo>
                <a:lnTo>
                  <a:pt x="3212766" y="2007647"/>
                </a:lnTo>
                <a:lnTo>
                  <a:pt x="3243040" y="2005012"/>
                </a:lnTo>
                <a:lnTo>
                  <a:pt x="3264312" y="2001234"/>
                </a:lnTo>
                <a:lnTo>
                  <a:pt x="3284347" y="1997075"/>
                </a:lnTo>
                <a:lnTo>
                  <a:pt x="3311620" y="2002829"/>
                </a:lnTo>
                <a:lnTo>
                  <a:pt x="3340639" y="2008576"/>
                </a:lnTo>
                <a:lnTo>
                  <a:pt x="3354197" y="2012188"/>
                </a:lnTo>
                <a:lnTo>
                  <a:pt x="3400552" y="2017649"/>
                </a:lnTo>
                <a:lnTo>
                  <a:pt x="3454527" y="2029078"/>
                </a:lnTo>
                <a:lnTo>
                  <a:pt x="3467665" y="2012922"/>
                </a:lnTo>
                <a:lnTo>
                  <a:pt x="3481339" y="2015077"/>
                </a:lnTo>
                <a:lnTo>
                  <a:pt x="3498943" y="2023471"/>
                </a:lnTo>
                <a:lnTo>
                  <a:pt x="3523869" y="2026030"/>
                </a:lnTo>
                <a:lnTo>
                  <a:pt x="3572764" y="2020189"/>
                </a:lnTo>
                <a:lnTo>
                  <a:pt x="3594207" y="2014410"/>
                </a:lnTo>
                <a:lnTo>
                  <a:pt x="3622865" y="2010346"/>
                </a:lnTo>
                <a:lnTo>
                  <a:pt x="3653809" y="2005615"/>
                </a:lnTo>
                <a:lnTo>
                  <a:pt x="3682111" y="1997837"/>
                </a:lnTo>
                <a:lnTo>
                  <a:pt x="3709171" y="1985432"/>
                </a:lnTo>
                <a:lnTo>
                  <a:pt x="3725910" y="1977183"/>
                </a:lnTo>
                <a:lnTo>
                  <a:pt x="3742529" y="1972244"/>
                </a:lnTo>
                <a:lnTo>
                  <a:pt x="3769233" y="1969770"/>
                </a:lnTo>
                <a:lnTo>
                  <a:pt x="3787384" y="1964481"/>
                </a:lnTo>
                <a:lnTo>
                  <a:pt x="3801665" y="1964705"/>
                </a:lnTo>
                <a:lnTo>
                  <a:pt x="3812684" y="1963144"/>
                </a:lnTo>
                <a:lnTo>
                  <a:pt x="3821049" y="1952498"/>
                </a:lnTo>
                <a:lnTo>
                  <a:pt x="3871246" y="1968380"/>
                </a:lnTo>
                <a:lnTo>
                  <a:pt x="3900856" y="1974483"/>
                </a:lnTo>
                <a:lnTo>
                  <a:pt x="3919283" y="1974214"/>
                </a:lnTo>
                <a:lnTo>
                  <a:pt x="3935932" y="1970983"/>
                </a:lnTo>
                <a:lnTo>
                  <a:pt x="3960208" y="1968196"/>
                </a:lnTo>
                <a:lnTo>
                  <a:pt x="4001516" y="1969262"/>
                </a:lnTo>
                <a:lnTo>
                  <a:pt x="4055957" y="1971055"/>
                </a:lnTo>
                <a:lnTo>
                  <a:pt x="4113928" y="1969434"/>
                </a:lnTo>
                <a:lnTo>
                  <a:pt x="4170789" y="1966015"/>
                </a:lnTo>
                <a:lnTo>
                  <a:pt x="4221902" y="1962414"/>
                </a:lnTo>
                <a:lnTo>
                  <a:pt x="4262628" y="1960245"/>
                </a:lnTo>
                <a:lnTo>
                  <a:pt x="4298561" y="1960306"/>
                </a:lnTo>
                <a:lnTo>
                  <a:pt x="4336280" y="1962191"/>
                </a:lnTo>
                <a:lnTo>
                  <a:pt x="4341495" y="1960752"/>
                </a:lnTo>
                <a:lnTo>
                  <a:pt x="4390649" y="1958230"/>
                </a:lnTo>
                <a:lnTo>
                  <a:pt x="4429934" y="1955815"/>
                </a:lnTo>
                <a:lnTo>
                  <a:pt x="4459956" y="1952662"/>
                </a:lnTo>
                <a:lnTo>
                  <a:pt x="4481322" y="1947926"/>
                </a:lnTo>
                <a:lnTo>
                  <a:pt x="4527915" y="1942482"/>
                </a:lnTo>
                <a:lnTo>
                  <a:pt x="4558125" y="1939718"/>
                </a:lnTo>
                <a:lnTo>
                  <a:pt x="4580191" y="1938835"/>
                </a:lnTo>
                <a:lnTo>
                  <a:pt x="4602353" y="1939036"/>
                </a:lnTo>
                <a:lnTo>
                  <a:pt x="4629086" y="1932176"/>
                </a:lnTo>
                <a:lnTo>
                  <a:pt x="4657344" y="1928923"/>
                </a:lnTo>
                <a:lnTo>
                  <a:pt x="4687792" y="1923551"/>
                </a:lnTo>
                <a:lnTo>
                  <a:pt x="4721098" y="1910334"/>
                </a:lnTo>
                <a:lnTo>
                  <a:pt x="4736907" y="1902856"/>
                </a:lnTo>
                <a:lnTo>
                  <a:pt x="4754800" y="1903476"/>
                </a:lnTo>
                <a:lnTo>
                  <a:pt x="4771622" y="1903047"/>
                </a:lnTo>
                <a:lnTo>
                  <a:pt x="4784217" y="1892427"/>
                </a:lnTo>
                <a:lnTo>
                  <a:pt x="4791906" y="1881389"/>
                </a:lnTo>
                <a:lnTo>
                  <a:pt x="4802774" y="1876805"/>
                </a:lnTo>
                <a:lnTo>
                  <a:pt x="4815381" y="1875174"/>
                </a:lnTo>
                <a:lnTo>
                  <a:pt x="4828286" y="1872996"/>
                </a:lnTo>
                <a:lnTo>
                  <a:pt x="4856581" y="1861784"/>
                </a:lnTo>
                <a:lnTo>
                  <a:pt x="4906057" y="1856835"/>
                </a:lnTo>
                <a:lnTo>
                  <a:pt x="4957605" y="1857172"/>
                </a:lnTo>
                <a:lnTo>
                  <a:pt x="4992116" y="1861820"/>
                </a:lnTo>
                <a:lnTo>
                  <a:pt x="5040665" y="1856210"/>
                </a:lnTo>
                <a:lnTo>
                  <a:pt x="5119096" y="1851372"/>
                </a:lnTo>
                <a:lnTo>
                  <a:pt x="5157216" y="1846834"/>
                </a:lnTo>
                <a:lnTo>
                  <a:pt x="5169013" y="1847087"/>
                </a:lnTo>
                <a:lnTo>
                  <a:pt x="5180060" y="1846198"/>
                </a:lnTo>
                <a:lnTo>
                  <a:pt x="5190416" y="1844262"/>
                </a:lnTo>
                <a:lnTo>
                  <a:pt x="5214381" y="1836979"/>
                </a:lnTo>
                <a:lnTo>
                  <a:pt x="5241147" y="1840051"/>
                </a:lnTo>
                <a:lnTo>
                  <a:pt x="5255387" y="1835658"/>
                </a:lnTo>
                <a:lnTo>
                  <a:pt x="5340921" y="1830683"/>
                </a:lnTo>
                <a:lnTo>
                  <a:pt x="5361051" y="1828466"/>
                </a:lnTo>
                <a:lnTo>
                  <a:pt x="5408930" y="1822450"/>
                </a:lnTo>
                <a:lnTo>
                  <a:pt x="5451084" y="1827400"/>
                </a:lnTo>
                <a:lnTo>
                  <a:pt x="5499720" y="1827863"/>
                </a:lnTo>
                <a:lnTo>
                  <a:pt x="5553227" y="1824597"/>
                </a:lnTo>
                <a:lnTo>
                  <a:pt x="5609992" y="1818361"/>
                </a:lnTo>
                <a:lnTo>
                  <a:pt x="5668406" y="1809914"/>
                </a:lnTo>
                <a:lnTo>
                  <a:pt x="5726857" y="1800014"/>
                </a:lnTo>
                <a:lnTo>
                  <a:pt x="5783734" y="1789419"/>
                </a:lnTo>
                <a:lnTo>
                  <a:pt x="5886323" y="1769180"/>
                </a:lnTo>
                <a:lnTo>
                  <a:pt x="5928813" y="1761053"/>
                </a:lnTo>
                <a:lnTo>
                  <a:pt x="5963285" y="1755266"/>
                </a:lnTo>
                <a:lnTo>
                  <a:pt x="5988411" y="1743833"/>
                </a:lnTo>
                <a:lnTo>
                  <a:pt x="6002750" y="1740376"/>
                </a:lnTo>
                <a:lnTo>
                  <a:pt x="6032881" y="1742439"/>
                </a:lnTo>
                <a:lnTo>
                  <a:pt x="6080143" y="1753073"/>
                </a:lnTo>
                <a:lnTo>
                  <a:pt x="6121000" y="1752242"/>
                </a:lnTo>
                <a:lnTo>
                  <a:pt x="6158166" y="1745138"/>
                </a:lnTo>
                <a:lnTo>
                  <a:pt x="6194359" y="1736955"/>
                </a:lnTo>
                <a:lnTo>
                  <a:pt x="6232294" y="1732885"/>
                </a:lnTo>
                <a:lnTo>
                  <a:pt x="6274689" y="1738122"/>
                </a:lnTo>
                <a:lnTo>
                  <a:pt x="6292472" y="1735159"/>
                </a:lnTo>
                <a:lnTo>
                  <a:pt x="6310185" y="1733184"/>
                </a:lnTo>
                <a:lnTo>
                  <a:pt x="6327802" y="1731996"/>
                </a:lnTo>
                <a:lnTo>
                  <a:pt x="6345301" y="1731390"/>
                </a:lnTo>
                <a:lnTo>
                  <a:pt x="6403213" y="1731010"/>
                </a:lnTo>
                <a:lnTo>
                  <a:pt x="6418199" y="1735963"/>
                </a:lnTo>
                <a:lnTo>
                  <a:pt x="6434582" y="1743075"/>
                </a:lnTo>
                <a:lnTo>
                  <a:pt x="6481572" y="1740662"/>
                </a:lnTo>
                <a:lnTo>
                  <a:pt x="6492748" y="1731645"/>
                </a:lnTo>
                <a:lnTo>
                  <a:pt x="6507607" y="1734058"/>
                </a:lnTo>
                <a:lnTo>
                  <a:pt x="6522372" y="1731744"/>
                </a:lnTo>
                <a:lnTo>
                  <a:pt x="6575933" y="1721992"/>
                </a:lnTo>
                <a:lnTo>
                  <a:pt x="6582409" y="1722754"/>
                </a:lnTo>
                <a:lnTo>
                  <a:pt x="6588252" y="1719834"/>
                </a:lnTo>
                <a:lnTo>
                  <a:pt x="6596126" y="1722120"/>
                </a:lnTo>
                <a:lnTo>
                  <a:pt x="6599301" y="1719579"/>
                </a:lnTo>
                <a:lnTo>
                  <a:pt x="6639052" y="1725549"/>
                </a:lnTo>
                <a:lnTo>
                  <a:pt x="6661277" y="1727200"/>
                </a:lnTo>
                <a:lnTo>
                  <a:pt x="6705346" y="1736344"/>
                </a:lnTo>
                <a:lnTo>
                  <a:pt x="6713347" y="1732407"/>
                </a:lnTo>
                <a:lnTo>
                  <a:pt x="6779386" y="1737360"/>
                </a:lnTo>
                <a:lnTo>
                  <a:pt x="6780149" y="1734820"/>
                </a:lnTo>
                <a:lnTo>
                  <a:pt x="6797929" y="1724533"/>
                </a:lnTo>
                <a:lnTo>
                  <a:pt x="6803263" y="1724787"/>
                </a:lnTo>
                <a:lnTo>
                  <a:pt x="6836253" y="1720842"/>
                </a:lnTo>
                <a:lnTo>
                  <a:pt x="6850395" y="1713515"/>
                </a:lnTo>
                <a:lnTo>
                  <a:pt x="6867324" y="1710142"/>
                </a:lnTo>
                <a:lnTo>
                  <a:pt x="6908673" y="1718055"/>
                </a:lnTo>
                <a:lnTo>
                  <a:pt x="6916191" y="1711648"/>
                </a:lnTo>
                <a:lnTo>
                  <a:pt x="6924627" y="1708515"/>
                </a:lnTo>
                <a:lnTo>
                  <a:pt x="6934515" y="1708215"/>
                </a:lnTo>
                <a:lnTo>
                  <a:pt x="6946392" y="1710309"/>
                </a:lnTo>
                <a:lnTo>
                  <a:pt x="6965360" y="1706078"/>
                </a:lnTo>
                <a:lnTo>
                  <a:pt x="6978126" y="1698466"/>
                </a:lnTo>
                <a:lnTo>
                  <a:pt x="6990772" y="1693664"/>
                </a:lnTo>
                <a:lnTo>
                  <a:pt x="7009383" y="1697863"/>
                </a:lnTo>
                <a:lnTo>
                  <a:pt x="7016755" y="1690439"/>
                </a:lnTo>
                <a:lnTo>
                  <a:pt x="7036641" y="1686671"/>
                </a:lnTo>
                <a:lnTo>
                  <a:pt x="7054836" y="1682878"/>
                </a:lnTo>
                <a:lnTo>
                  <a:pt x="7057135" y="1675384"/>
                </a:lnTo>
                <a:lnTo>
                  <a:pt x="7071510" y="1670425"/>
                </a:lnTo>
                <a:lnTo>
                  <a:pt x="7083456" y="1672097"/>
                </a:lnTo>
                <a:lnTo>
                  <a:pt x="7095355" y="1674080"/>
                </a:lnTo>
                <a:lnTo>
                  <a:pt x="7109586" y="1670050"/>
                </a:lnTo>
                <a:lnTo>
                  <a:pt x="7117730" y="1670972"/>
                </a:lnTo>
                <a:lnTo>
                  <a:pt x="7114444" y="1676574"/>
                </a:lnTo>
                <a:lnTo>
                  <a:pt x="7111587" y="1682819"/>
                </a:lnTo>
                <a:lnTo>
                  <a:pt x="7121017" y="1685671"/>
                </a:lnTo>
                <a:lnTo>
                  <a:pt x="7135711" y="1686583"/>
                </a:lnTo>
                <a:lnTo>
                  <a:pt x="7145797" y="1690020"/>
                </a:lnTo>
                <a:lnTo>
                  <a:pt x="7153717" y="1692457"/>
                </a:lnTo>
                <a:lnTo>
                  <a:pt x="7161910" y="1690370"/>
                </a:lnTo>
                <a:lnTo>
                  <a:pt x="7165975" y="1687957"/>
                </a:lnTo>
                <a:lnTo>
                  <a:pt x="7170801" y="1683130"/>
                </a:lnTo>
                <a:lnTo>
                  <a:pt x="7177405" y="1674495"/>
                </a:lnTo>
                <a:lnTo>
                  <a:pt x="7198137" y="1675630"/>
                </a:lnTo>
                <a:lnTo>
                  <a:pt x="7215346" y="1671193"/>
                </a:lnTo>
                <a:lnTo>
                  <a:pt x="7234983" y="1663707"/>
                </a:lnTo>
                <a:lnTo>
                  <a:pt x="7263003" y="1655699"/>
                </a:lnTo>
                <a:lnTo>
                  <a:pt x="7276310" y="1659044"/>
                </a:lnTo>
                <a:lnTo>
                  <a:pt x="7288784" y="1658556"/>
                </a:lnTo>
                <a:lnTo>
                  <a:pt x="7300686" y="1655020"/>
                </a:lnTo>
                <a:lnTo>
                  <a:pt x="7312279" y="1649222"/>
                </a:lnTo>
                <a:lnTo>
                  <a:pt x="7328636" y="1648501"/>
                </a:lnTo>
                <a:lnTo>
                  <a:pt x="7344838" y="1646697"/>
                </a:lnTo>
                <a:lnTo>
                  <a:pt x="7361017" y="1644060"/>
                </a:lnTo>
                <a:lnTo>
                  <a:pt x="7405751" y="1635125"/>
                </a:lnTo>
                <a:lnTo>
                  <a:pt x="7425690" y="1638553"/>
                </a:lnTo>
                <a:lnTo>
                  <a:pt x="7433945" y="1637919"/>
                </a:lnTo>
                <a:lnTo>
                  <a:pt x="7448169" y="1638046"/>
                </a:lnTo>
                <a:lnTo>
                  <a:pt x="7466076" y="1635887"/>
                </a:lnTo>
                <a:lnTo>
                  <a:pt x="7476617" y="1626615"/>
                </a:lnTo>
                <a:lnTo>
                  <a:pt x="7491730" y="1628139"/>
                </a:lnTo>
                <a:lnTo>
                  <a:pt x="7508875" y="1620520"/>
                </a:lnTo>
                <a:lnTo>
                  <a:pt x="7511669" y="1624457"/>
                </a:lnTo>
                <a:lnTo>
                  <a:pt x="7525384" y="1629790"/>
                </a:lnTo>
                <a:lnTo>
                  <a:pt x="7587996" y="1601342"/>
                </a:lnTo>
                <a:lnTo>
                  <a:pt x="7599838" y="1597153"/>
                </a:lnTo>
                <a:lnTo>
                  <a:pt x="7610157" y="1594215"/>
                </a:lnTo>
                <a:lnTo>
                  <a:pt x="7624699" y="1590421"/>
                </a:lnTo>
                <a:lnTo>
                  <a:pt x="7626731" y="1588008"/>
                </a:lnTo>
                <a:lnTo>
                  <a:pt x="7664958" y="1580134"/>
                </a:lnTo>
                <a:lnTo>
                  <a:pt x="7676260" y="1570736"/>
                </a:lnTo>
                <a:lnTo>
                  <a:pt x="7696751" y="1564552"/>
                </a:lnTo>
                <a:lnTo>
                  <a:pt x="7717504" y="1560702"/>
                </a:lnTo>
                <a:lnTo>
                  <a:pt x="7736304" y="1554948"/>
                </a:lnTo>
                <a:lnTo>
                  <a:pt x="7750936" y="1543050"/>
                </a:lnTo>
                <a:lnTo>
                  <a:pt x="7758303" y="1538224"/>
                </a:lnTo>
                <a:lnTo>
                  <a:pt x="7765288" y="1535811"/>
                </a:lnTo>
                <a:lnTo>
                  <a:pt x="7772019" y="1534922"/>
                </a:lnTo>
                <a:lnTo>
                  <a:pt x="7790688" y="1535811"/>
                </a:lnTo>
                <a:lnTo>
                  <a:pt x="7795641" y="1542669"/>
                </a:lnTo>
                <a:lnTo>
                  <a:pt x="7807198" y="1539494"/>
                </a:lnTo>
                <a:lnTo>
                  <a:pt x="7816723" y="1541779"/>
                </a:lnTo>
                <a:lnTo>
                  <a:pt x="7822819" y="1542923"/>
                </a:lnTo>
                <a:lnTo>
                  <a:pt x="7828915" y="1543050"/>
                </a:lnTo>
                <a:lnTo>
                  <a:pt x="7834209" y="1526192"/>
                </a:lnTo>
                <a:lnTo>
                  <a:pt x="7850409" y="1522872"/>
                </a:lnTo>
                <a:lnTo>
                  <a:pt x="7864848" y="1521100"/>
                </a:lnTo>
                <a:lnTo>
                  <a:pt x="7864856" y="1508887"/>
                </a:lnTo>
                <a:lnTo>
                  <a:pt x="7880717" y="1501707"/>
                </a:lnTo>
                <a:lnTo>
                  <a:pt x="7886588" y="1493551"/>
                </a:lnTo>
                <a:lnTo>
                  <a:pt x="7893341" y="1490777"/>
                </a:lnTo>
                <a:lnTo>
                  <a:pt x="7911846" y="1499742"/>
                </a:lnTo>
                <a:lnTo>
                  <a:pt x="7957085" y="1475571"/>
                </a:lnTo>
                <a:lnTo>
                  <a:pt x="8008778" y="1454197"/>
                </a:lnTo>
                <a:lnTo>
                  <a:pt x="8058614" y="1430037"/>
                </a:lnTo>
                <a:lnTo>
                  <a:pt x="8098282" y="1397508"/>
                </a:lnTo>
                <a:lnTo>
                  <a:pt x="8125652" y="1385651"/>
                </a:lnTo>
                <a:lnTo>
                  <a:pt x="8143605" y="1372949"/>
                </a:lnTo>
                <a:lnTo>
                  <a:pt x="8159343" y="1359985"/>
                </a:lnTo>
                <a:lnTo>
                  <a:pt x="8180070" y="1347342"/>
                </a:lnTo>
                <a:lnTo>
                  <a:pt x="8194024" y="1344235"/>
                </a:lnTo>
                <a:lnTo>
                  <a:pt x="8223980" y="1342675"/>
                </a:lnTo>
                <a:lnTo>
                  <a:pt x="8259508" y="1335448"/>
                </a:lnTo>
                <a:lnTo>
                  <a:pt x="8290179" y="1315339"/>
                </a:lnTo>
                <a:lnTo>
                  <a:pt x="8389366" y="1267967"/>
                </a:lnTo>
                <a:lnTo>
                  <a:pt x="8456803" y="1242567"/>
                </a:lnTo>
                <a:lnTo>
                  <a:pt x="8471281" y="1222502"/>
                </a:lnTo>
                <a:lnTo>
                  <a:pt x="8489823" y="1206373"/>
                </a:lnTo>
                <a:lnTo>
                  <a:pt x="8494014" y="1206500"/>
                </a:lnTo>
                <a:lnTo>
                  <a:pt x="8503666" y="1210183"/>
                </a:lnTo>
                <a:lnTo>
                  <a:pt x="8510853" y="1208438"/>
                </a:lnTo>
                <a:lnTo>
                  <a:pt x="8536178" y="1200277"/>
                </a:lnTo>
                <a:lnTo>
                  <a:pt x="8536813" y="1201927"/>
                </a:lnTo>
                <a:lnTo>
                  <a:pt x="8537956" y="1201801"/>
                </a:lnTo>
                <a:lnTo>
                  <a:pt x="8549132" y="1191640"/>
                </a:lnTo>
                <a:lnTo>
                  <a:pt x="8554339" y="1188339"/>
                </a:lnTo>
                <a:lnTo>
                  <a:pt x="8561070" y="1202689"/>
                </a:lnTo>
                <a:lnTo>
                  <a:pt x="8571085" y="1203330"/>
                </a:lnTo>
                <a:lnTo>
                  <a:pt x="8582802" y="1200007"/>
                </a:lnTo>
                <a:lnTo>
                  <a:pt x="8594163" y="1197707"/>
                </a:lnTo>
                <a:lnTo>
                  <a:pt x="8603107" y="1201420"/>
                </a:lnTo>
                <a:lnTo>
                  <a:pt x="8610482" y="1196157"/>
                </a:lnTo>
                <a:lnTo>
                  <a:pt x="8618108" y="1191037"/>
                </a:lnTo>
                <a:lnTo>
                  <a:pt x="8633968" y="1181227"/>
                </a:lnTo>
                <a:lnTo>
                  <a:pt x="8640445" y="1177925"/>
                </a:lnTo>
                <a:lnTo>
                  <a:pt x="8640699" y="1178178"/>
                </a:lnTo>
                <a:lnTo>
                  <a:pt x="8642350" y="1178178"/>
                </a:lnTo>
                <a:lnTo>
                  <a:pt x="8644509" y="1177416"/>
                </a:lnTo>
                <a:lnTo>
                  <a:pt x="8647684" y="1175385"/>
                </a:lnTo>
                <a:lnTo>
                  <a:pt x="8652256" y="1171955"/>
                </a:lnTo>
                <a:lnTo>
                  <a:pt x="8669909" y="1165605"/>
                </a:lnTo>
                <a:lnTo>
                  <a:pt x="8672957" y="1168653"/>
                </a:lnTo>
                <a:lnTo>
                  <a:pt x="8673973" y="1167638"/>
                </a:lnTo>
                <a:lnTo>
                  <a:pt x="8677650" y="1159783"/>
                </a:lnTo>
                <a:lnTo>
                  <a:pt x="8681481" y="1155001"/>
                </a:lnTo>
                <a:lnTo>
                  <a:pt x="8688385" y="1156315"/>
                </a:lnTo>
                <a:lnTo>
                  <a:pt x="8701278" y="1166749"/>
                </a:lnTo>
                <a:lnTo>
                  <a:pt x="8712616" y="1156700"/>
                </a:lnTo>
                <a:lnTo>
                  <a:pt x="8724360" y="1154557"/>
                </a:lnTo>
                <a:lnTo>
                  <a:pt x="8738818" y="1154890"/>
                </a:lnTo>
                <a:lnTo>
                  <a:pt x="8758301" y="1152271"/>
                </a:lnTo>
                <a:lnTo>
                  <a:pt x="8764535" y="1142867"/>
                </a:lnTo>
                <a:lnTo>
                  <a:pt x="8771890" y="1138189"/>
                </a:lnTo>
                <a:lnTo>
                  <a:pt x="8780196" y="1137251"/>
                </a:lnTo>
                <a:lnTo>
                  <a:pt x="8789289" y="1139063"/>
                </a:lnTo>
                <a:lnTo>
                  <a:pt x="8809019" y="1128275"/>
                </a:lnTo>
                <a:lnTo>
                  <a:pt x="8830167" y="1121346"/>
                </a:lnTo>
                <a:lnTo>
                  <a:pt x="8852529" y="1115560"/>
                </a:lnTo>
                <a:lnTo>
                  <a:pt x="8875903" y="1108202"/>
                </a:lnTo>
                <a:lnTo>
                  <a:pt x="8896572" y="1093297"/>
                </a:lnTo>
                <a:lnTo>
                  <a:pt x="8917717" y="1088501"/>
                </a:lnTo>
                <a:lnTo>
                  <a:pt x="8940053" y="1086824"/>
                </a:lnTo>
                <a:lnTo>
                  <a:pt x="8964295" y="1081277"/>
                </a:lnTo>
                <a:lnTo>
                  <a:pt x="9013571" y="1075689"/>
                </a:lnTo>
                <a:lnTo>
                  <a:pt x="9019041" y="1073921"/>
                </a:lnTo>
                <a:lnTo>
                  <a:pt x="9028477" y="1072594"/>
                </a:lnTo>
                <a:lnTo>
                  <a:pt x="9042527" y="1071117"/>
                </a:lnTo>
                <a:lnTo>
                  <a:pt x="9042908" y="1071372"/>
                </a:lnTo>
                <a:lnTo>
                  <a:pt x="9048496" y="1066419"/>
                </a:lnTo>
                <a:lnTo>
                  <a:pt x="9061799" y="1052845"/>
                </a:lnTo>
                <a:lnTo>
                  <a:pt x="9074150" y="1038987"/>
                </a:lnTo>
                <a:lnTo>
                  <a:pt x="9085308" y="1034061"/>
                </a:lnTo>
                <a:lnTo>
                  <a:pt x="9095025" y="1028922"/>
                </a:lnTo>
                <a:lnTo>
                  <a:pt x="9104243" y="1024592"/>
                </a:lnTo>
                <a:lnTo>
                  <a:pt x="9113901" y="1022096"/>
                </a:lnTo>
                <a:lnTo>
                  <a:pt x="9121062" y="1018063"/>
                </a:lnTo>
                <a:lnTo>
                  <a:pt x="9133093" y="1012507"/>
                </a:lnTo>
                <a:lnTo>
                  <a:pt x="9144958" y="1007808"/>
                </a:lnTo>
                <a:lnTo>
                  <a:pt x="9151620" y="1006348"/>
                </a:lnTo>
                <a:lnTo>
                  <a:pt x="9157335" y="1029715"/>
                </a:lnTo>
                <a:lnTo>
                  <a:pt x="9172829" y="988567"/>
                </a:lnTo>
                <a:lnTo>
                  <a:pt x="9200769" y="981837"/>
                </a:lnTo>
                <a:lnTo>
                  <a:pt x="9209151" y="973074"/>
                </a:lnTo>
                <a:lnTo>
                  <a:pt x="9209786" y="967359"/>
                </a:lnTo>
                <a:lnTo>
                  <a:pt x="9295765" y="939800"/>
                </a:lnTo>
                <a:lnTo>
                  <a:pt x="9348343" y="920623"/>
                </a:lnTo>
                <a:lnTo>
                  <a:pt x="9361904" y="908573"/>
                </a:lnTo>
                <a:lnTo>
                  <a:pt x="9381013" y="899858"/>
                </a:lnTo>
                <a:lnTo>
                  <a:pt x="9405885" y="892476"/>
                </a:lnTo>
                <a:lnTo>
                  <a:pt x="9436735" y="884427"/>
                </a:lnTo>
                <a:lnTo>
                  <a:pt x="9481155" y="868737"/>
                </a:lnTo>
                <a:lnTo>
                  <a:pt x="9526349" y="859012"/>
                </a:lnTo>
                <a:lnTo>
                  <a:pt x="9572519" y="852977"/>
                </a:lnTo>
                <a:lnTo>
                  <a:pt x="9619869" y="848360"/>
                </a:lnTo>
                <a:lnTo>
                  <a:pt x="9659945" y="827113"/>
                </a:lnTo>
                <a:lnTo>
                  <a:pt x="9698040" y="810457"/>
                </a:lnTo>
                <a:lnTo>
                  <a:pt x="9737140" y="791520"/>
                </a:lnTo>
                <a:lnTo>
                  <a:pt x="9780234" y="763434"/>
                </a:lnTo>
                <a:lnTo>
                  <a:pt x="9830308" y="719327"/>
                </a:lnTo>
                <a:lnTo>
                  <a:pt x="9920097" y="671322"/>
                </a:lnTo>
                <a:lnTo>
                  <a:pt x="9933820" y="660050"/>
                </a:lnTo>
                <a:lnTo>
                  <a:pt x="9955879" y="643159"/>
                </a:lnTo>
                <a:lnTo>
                  <a:pt x="9979318" y="628602"/>
                </a:lnTo>
                <a:lnTo>
                  <a:pt x="9997186" y="624332"/>
                </a:lnTo>
                <a:lnTo>
                  <a:pt x="10017252" y="609473"/>
                </a:lnTo>
                <a:lnTo>
                  <a:pt x="10032111" y="594105"/>
                </a:lnTo>
                <a:lnTo>
                  <a:pt x="10037826" y="589407"/>
                </a:lnTo>
                <a:lnTo>
                  <a:pt x="10069830" y="584200"/>
                </a:lnTo>
                <a:lnTo>
                  <a:pt x="10073005" y="583184"/>
                </a:lnTo>
                <a:lnTo>
                  <a:pt x="10074910" y="581660"/>
                </a:lnTo>
                <a:lnTo>
                  <a:pt x="10074910" y="581151"/>
                </a:lnTo>
                <a:lnTo>
                  <a:pt x="10084816" y="578865"/>
                </a:lnTo>
                <a:lnTo>
                  <a:pt x="10099444" y="569086"/>
                </a:lnTo>
                <a:lnTo>
                  <a:pt x="10148951" y="534797"/>
                </a:lnTo>
                <a:lnTo>
                  <a:pt x="10169122" y="531756"/>
                </a:lnTo>
                <a:lnTo>
                  <a:pt x="10191067" y="525430"/>
                </a:lnTo>
                <a:lnTo>
                  <a:pt x="10205511" y="514294"/>
                </a:lnTo>
                <a:lnTo>
                  <a:pt x="10203180" y="496824"/>
                </a:lnTo>
                <a:lnTo>
                  <a:pt x="10209911" y="495173"/>
                </a:lnTo>
                <a:lnTo>
                  <a:pt x="10212959" y="491236"/>
                </a:lnTo>
                <a:lnTo>
                  <a:pt x="10214356" y="486283"/>
                </a:lnTo>
                <a:lnTo>
                  <a:pt x="10214483" y="484124"/>
                </a:lnTo>
                <a:lnTo>
                  <a:pt x="10262743" y="479298"/>
                </a:lnTo>
                <a:lnTo>
                  <a:pt x="10267823" y="475107"/>
                </a:lnTo>
                <a:lnTo>
                  <a:pt x="10323830" y="479171"/>
                </a:lnTo>
                <a:lnTo>
                  <a:pt x="10329799" y="481329"/>
                </a:lnTo>
                <a:lnTo>
                  <a:pt x="10336911" y="480695"/>
                </a:lnTo>
                <a:lnTo>
                  <a:pt x="10346817" y="474217"/>
                </a:lnTo>
                <a:lnTo>
                  <a:pt x="10348722" y="471677"/>
                </a:lnTo>
                <a:lnTo>
                  <a:pt x="10370312" y="474472"/>
                </a:lnTo>
                <a:lnTo>
                  <a:pt x="10409243" y="463859"/>
                </a:lnTo>
                <a:lnTo>
                  <a:pt x="10521777" y="431109"/>
                </a:lnTo>
                <a:lnTo>
                  <a:pt x="10577068" y="415925"/>
                </a:lnTo>
                <a:lnTo>
                  <a:pt x="10633896" y="403931"/>
                </a:lnTo>
                <a:lnTo>
                  <a:pt x="10685748" y="392080"/>
                </a:lnTo>
                <a:lnTo>
                  <a:pt x="10773664" y="370713"/>
                </a:lnTo>
                <a:lnTo>
                  <a:pt x="10804614" y="351847"/>
                </a:lnTo>
                <a:lnTo>
                  <a:pt x="10846387" y="346948"/>
                </a:lnTo>
                <a:lnTo>
                  <a:pt x="10879516" y="346406"/>
                </a:lnTo>
                <a:lnTo>
                  <a:pt x="10884535" y="340614"/>
                </a:lnTo>
                <a:lnTo>
                  <a:pt x="10928108" y="343264"/>
                </a:lnTo>
                <a:lnTo>
                  <a:pt x="10971798" y="334682"/>
                </a:lnTo>
                <a:lnTo>
                  <a:pt x="11015551" y="319404"/>
                </a:lnTo>
                <a:lnTo>
                  <a:pt x="11059315" y="301968"/>
                </a:lnTo>
                <a:lnTo>
                  <a:pt x="11103036" y="286909"/>
                </a:lnTo>
                <a:lnTo>
                  <a:pt x="11146663" y="278765"/>
                </a:lnTo>
                <a:lnTo>
                  <a:pt x="11161055" y="251479"/>
                </a:lnTo>
                <a:lnTo>
                  <a:pt x="11170840" y="248411"/>
                </a:lnTo>
                <a:lnTo>
                  <a:pt x="11183649" y="252297"/>
                </a:lnTo>
                <a:lnTo>
                  <a:pt x="11207115" y="245872"/>
                </a:lnTo>
                <a:lnTo>
                  <a:pt x="11228631" y="240829"/>
                </a:lnTo>
                <a:lnTo>
                  <a:pt x="11253422" y="237061"/>
                </a:lnTo>
                <a:lnTo>
                  <a:pt x="11276427" y="234174"/>
                </a:lnTo>
                <a:lnTo>
                  <a:pt x="11292586" y="231775"/>
                </a:lnTo>
                <a:lnTo>
                  <a:pt x="11295634" y="227965"/>
                </a:lnTo>
                <a:lnTo>
                  <a:pt x="11311382" y="220852"/>
                </a:lnTo>
                <a:lnTo>
                  <a:pt x="11311763" y="208406"/>
                </a:lnTo>
                <a:lnTo>
                  <a:pt x="11346164" y="183816"/>
                </a:lnTo>
                <a:lnTo>
                  <a:pt x="11396626" y="177645"/>
                </a:lnTo>
                <a:lnTo>
                  <a:pt x="11431460" y="159861"/>
                </a:lnTo>
                <a:lnTo>
                  <a:pt x="11468484" y="143172"/>
                </a:lnTo>
                <a:lnTo>
                  <a:pt x="11509248" y="143891"/>
                </a:lnTo>
                <a:lnTo>
                  <a:pt x="11530012" y="143303"/>
                </a:lnTo>
                <a:lnTo>
                  <a:pt x="11556587" y="137477"/>
                </a:lnTo>
                <a:lnTo>
                  <a:pt x="11580828" y="127746"/>
                </a:lnTo>
                <a:lnTo>
                  <a:pt x="11594592" y="115443"/>
                </a:lnTo>
                <a:lnTo>
                  <a:pt x="11603519" y="112039"/>
                </a:lnTo>
                <a:lnTo>
                  <a:pt x="11612292" y="109077"/>
                </a:lnTo>
                <a:lnTo>
                  <a:pt x="11619327" y="103995"/>
                </a:lnTo>
                <a:lnTo>
                  <a:pt x="11623040" y="94233"/>
                </a:lnTo>
                <a:lnTo>
                  <a:pt x="11633313" y="84645"/>
                </a:lnTo>
                <a:lnTo>
                  <a:pt x="11650265" y="82867"/>
                </a:lnTo>
                <a:lnTo>
                  <a:pt x="11664241" y="81089"/>
                </a:lnTo>
                <a:lnTo>
                  <a:pt x="11665585" y="71500"/>
                </a:lnTo>
                <a:lnTo>
                  <a:pt x="11682960" y="73501"/>
                </a:lnTo>
                <a:lnTo>
                  <a:pt x="11697335" y="66452"/>
                </a:lnTo>
                <a:lnTo>
                  <a:pt x="11709804" y="53927"/>
                </a:lnTo>
                <a:lnTo>
                  <a:pt x="11721465" y="39497"/>
                </a:lnTo>
                <a:lnTo>
                  <a:pt x="11728196" y="32766"/>
                </a:lnTo>
                <a:lnTo>
                  <a:pt x="1176680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5948" y="2205989"/>
            <a:ext cx="4748530" cy="3477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709160" cy="6858000"/>
          </a:xfrm>
          <a:custGeom>
            <a:avLst/>
            <a:gdLst/>
            <a:ahLst/>
            <a:cxnLst/>
            <a:rect l="l" t="t" r="r" b="b"/>
            <a:pathLst>
              <a:path w="4709160" h="6858000">
                <a:moveTo>
                  <a:pt x="4709160" y="0"/>
                </a:moveTo>
                <a:lnTo>
                  <a:pt x="0" y="0"/>
                </a:lnTo>
                <a:lnTo>
                  <a:pt x="0" y="6858000"/>
                </a:lnTo>
                <a:lnTo>
                  <a:pt x="4709160" y="6858000"/>
                </a:lnTo>
                <a:lnTo>
                  <a:pt x="4709160" y="0"/>
                </a:lnTo>
                <a:close/>
              </a:path>
            </a:pathLst>
          </a:custGeom>
          <a:solidFill>
            <a:srgbClr val="000000">
              <a:alpha val="8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284220" cy="6858000"/>
          </a:xfrm>
          <a:custGeom>
            <a:avLst/>
            <a:gdLst/>
            <a:ahLst/>
            <a:cxnLst/>
            <a:rect l="l" t="t" r="r" b="b"/>
            <a:pathLst>
              <a:path w="3284220" h="6858000">
                <a:moveTo>
                  <a:pt x="869061" y="0"/>
                </a:moveTo>
                <a:lnTo>
                  <a:pt x="0" y="0"/>
                </a:lnTo>
                <a:lnTo>
                  <a:pt x="0" y="6857999"/>
                </a:lnTo>
                <a:lnTo>
                  <a:pt x="3284220" y="6857999"/>
                </a:lnTo>
                <a:lnTo>
                  <a:pt x="869061" y="0"/>
                </a:lnTo>
                <a:close/>
              </a:path>
            </a:pathLst>
          </a:custGeom>
          <a:solidFill>
            <a:srgbClr val="000000">
              <a:alpha val="3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24916"/>
            <a:ext cx="892492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07159"/>
            <a:ext cx="9083675" cy="3097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33238" y="6421307"/>
            <a:ext cx="1526540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44173" y="6421307"/>
            <a:ext cx="269875" cy="226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67.png"/><Relationship Id="rId23" Type="http://schemas.openxmlformats.org/officeDocument/2006/relationships/image" Target="../media/image66.png"/><Relationship Id="rId22" Type="http://schemas.openxmlformats.org/officeDocument/2006/relationships/image" Target="../media/image65.jpeg"/><Relationship Id="rId21" Type="http://schemas.openxmlformats.org/officeDocument/2006/relationships/image" Target="../media/image64.png"/><Relationship Id="rId20" Type="http://schemas.openxmlformats.org/officeDocument/2006/relationships/image" Target="../media/image63.jpeg"/><Relationship Id="rId2" Type="http://schemas.openxmlformats.org/officeDocument/2006/relationships/image" Target="../media/image45.png"/><Relationship Id="rId19" Type="http://schemas.openxmlformats.org/officeDocument/2006/relationships/image" Target="../media/image62.png"/><Relationship Id="rId18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6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78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39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8.png"/><Relationship Id="rId1" Type="http://schemas.openxmlformats.org/officeDocument/2006/relationships/image" Target="../media/image89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ftwaretestingmaterial.com/data-types-in-java/" TargetMode="External"/><Relationship Id="rId1" Type="http://schemas.openxmlformats.org/officeDocument/2006/relationships/image" Target="../media/image119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hyperlink" Target="http://www.hseblog.com/cross-road-safely/" TargetMode="External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image" Target="../media/image1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8.png"/><Relationship Id="rId3" Type="http://schemas.openxmlformats.org/officeDocument/2006/relationships/hyperlink" Target="https://stackoverflow.com/questions/1568091/" TargetMode="External"/><Relationship Id="rId2" Type="http://schemas.openxmlformats.org/officeDocument/2006/relationships/hyperlink" Target="https://martinfowler.com/bliki/TellDontAsk.html" TargetMode="External"/><Relationship Id="rId1" Type="http://schemas.openxmlformats.org/officeDocument/2006/relationships/hyperlink" Target="https://martinfowler.com/bliki/GetterEradicator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ng.libretexts.org/%40go/page/34639" TargetMode="External"/><Relationship Id="rId1" Type="http://schemas.openxmlformats.org/officeDocument/2006/relationships/image" Target="../media/image15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jpeg"/><Relationship Id="rId1" Type="http://schemas.openxmlformats.org/officeDocument/2006/relationships/image" Target="../media/image16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15625" cy="6858000"/>
            <a:chOff x="0" y="0"/>
            <a:chExt cx="10715625" cy="6858000"/>
          </a:xfrm>
        </p:grpSpPr>
        <p:sp>
          <p:nvSpPr>
            <p:cNvPr id="4" name="object 4"/>
            <p:cNvSpPr/>
            <p:nvPr/>
          </p:nvSpPr>
          <p:spPr>
            <a:xfrm>
              <a:off x="1246632" y="0"/>
              <a:ext cx="9469120" cy="6858000"/>
            </a:xfrm>
            <a:custGeom>
              <a:avLst/>
              <a:gdLst/>
              <a:ahLst/>
              <a:cxnLst/>
              <a:rect l="l" t="t" r="r" b="b"/>
              <a:pathLst>
                <a:path w="9469120" h="6858000">
                  <a:moveTo>
                    <a:pt x="9468612" y="0"/>
                  </a:moveTo>
                  <a:lnTo>
                    <a:pt x="2044065" y="0"/>
                  </a:lnTo>
                  <a:lnTo>
                    <a:pt x="2044445" y="507"/>
                  </a:lnTo>
                  <a:lnTo>
                    <a:pt x="0" y="507"/>
                  </a:lnTo>
                  <a:lnTo>
                    <a:pt x="0" y="6857999"/>
                  </a:lnTo>
                  <a:lnTo>
                    <a:pt x="6292215" y="6857999"/>
                  </a:lnTo>
                  <a:lnTo>
                    <a:pt x="9468612" y="0"/>
                  </a:lnTo>
                  <a:close/>
                </a:path>
              </a:pathLst>
            </a:custGeom>
            <a:solidFill>
              <a:srgbClr val="25252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25610" cy="6858000"/>
            </a:xfrm>
            <a:custGeom>
              <a:avLst/>
              <a:gdLst/>
              <a:ahLst/>
              <a:cxnLst/>
              <a:rect l="l" t="t" r="r" b="b"/>
              <a:pathLst>
                <a:path w="9325610" h="6858000">
                  <a:moveTo>
                    <a:pt x="9325356" y="0"/>
                  </a:moveTo>
                  <a:lnTo>
                    <a:pt x="0" y="0"/>
                  </a:lnTo>
                  <a:lnTo>
                    <a:pt x="0" y="6857520"/>
                  </a:lnTo>
                  <a:lnTo>
                    <a:pt x="1246974" y="6857520"/>
                  </a:lnTo>
                  <a:lnTo>
                    <a:pt x="1246974" y="6857999"/>
                  </a:lnTo>
                  <a:lnTo>
                    <a:pt x="6148832" y="6857999"/>
                  </a:lnTo>
                  <a:lnTo>
                    <a:pt x="932535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411" y="1950796"/>
            <a:ext cx="101930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</a:rPr>
              <a:t>Computer</a:t>
            </a:r>
            <a:r>
              <a:rPr sz="4200" spc="-55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System</a:t>
            </a:r>
            <a:r>
              <a:rPr sz="4200" spc="-35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Design</a:t>
            </a:r>
            <a:r>
              <a:rPr sz="4200" spc="-60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&amp;</a:t>
            </a:r>
            <a:r>
              <a:rPr sz="4200" spc="-65" dirty="0">
                <a:solidFill>
                  <a:srgbClr val="FFFFFF"/>
                </a:solidFill>
              </a:rPr>
              <a:t> </a:t>
            </a:r>
            <a:r>
              <a:rPr sz="4200" spc="-10" dirty="0">
                <a:solidFill>
                  <a:srgbClr val="FFFFFF"/>
                </a:solidFill>
              </a:rPr>
              <a:t>Application</a:t>
            </a:r>
            <a:endParaRPr sz="42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411" y="2856738"/>
            <a:ext cx="573595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 err="1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计算机系统设计与应用</a:t>
            </a:r>
            <a:r>
              <a:rPr sz="4200" spc="-50" dirty="0" err="1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endParaRPr sz="4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4791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Computer</a:t>
            </a:r>
            <a:r>
              <a:rPr spc="-75" dirty="0"/>
              <a:t> </a:t>
            </a:r>
            <a:r>
              <a:rPr spc="-10" dirty="0"/>
              <a:t>System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66115" y="1749991"/>
            <a:ext cx="5553075" cy="7740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Hardware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8600">
              <a:lnSpc>
                <a:spcPct val="100000"/>
              </a:lnSpc>
              <a:spcBef>
                <a:spcPts val="28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physical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parts: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CPU,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keyboard,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disks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115" y="2881593"/>
            <a:ext cx="5528310" cy="2209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marR="5080" lvl="1" indent="-228600">
              <a:lnSpc>
                <a:spcPts val="2160"/>
              </a:lnSpc>
              <a:spcBef>
                <a:spcPts val="55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software: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set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r>
              <a:rPr sz="2000" spc="-7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that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control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manage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operations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hardware,</a:t>
            </a:r>
            <a:r>
              <a:rPr sz="20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marR="38735" lvl="1" indent="-228600" algn="just">
              <a:lnSpc>
                <a:spcPts val="2160"/>
              </a:lnSpc>
              <a:spcBef>
                <a:spcPts val="49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Application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software: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set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微软雅黑" panose="020B0503020204020204" charset="-122"/>
                <a:cs typeface="微软雅黑" panose="020B0503020204020204" charset="-122"/>
              </a:rPr>
              <a:t>programs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end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users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specific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tasks,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browser,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media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player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36296" y="3357288"/>
            <a:ext cx="4834255" cy="2179955"/>
            <a:chOff x="7036296" y="3357288"/>
            <a:chExt cx="4834255" cy="21799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36296" y="4686088"/>
              <a:ext cx="4834150" cy="8507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50024" y="4700015"/>
              <a:ext cx="4756785" cy="772795"/>
            </a:xfrm>
            <a:custGeom>
              <a:avLst/>
              <a:gdLst/>
              <a:ahLst/>
              <a:cxnLst/>
              <a:rect l="l" t="t" r="r" b="b"/>
              <a:pathLst>
                <a:path w="4756784" h="772795">
                  <a:moveTo>
                    <a:pt x="4756404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4756404" y="772668"/>
                  </a:lnTo>
                  <a:lnTo>
                    <a:pt x="4756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6296" y="3357288"/>
              <a:ext cx="4834150" cy="13016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50024" y="3371087"/>
              <a:ext cx="4756785" cy="1224280"/>
            </a:xfrm>
            <a:custGeom>
              <a:avLst/>
              <a:gdLst/>
              <a:ahLst/>
              <a:cxnLst/>
              <a:rect l="l" t="t" r="r" b="b"/>
              <a:pathLst>
                <a:path w="4756784" h="1224279">
                  <a:moveTo>
                    <a:pt x="4756404" y="0"/>
                  </a:moveTo>
                  <a:lnTo>
                    <a:pt x="0" y="0"/>
                  </a:lnTo>
                  <a:lnTo>
                    <a:pt x="0" y="1223772"/>
                  </a:lnTo>
                  <a:lnTo>
                    <a:pt x="4756404" y="1223772"/>
                  </a:lnTo>
                  <a:lnTo>
                    <a:pt x="4756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50024" y="3371087"/>
              <a:ext cx="4756785" cy="1224280"/>
            </a:xfrm>
            <a:custGeom>
              <a:avLst/>
              <a:gdLst/>
              <a:ahLst/>
              <a:cxnLst/>
              <a:rect l="l" t="t" r="r" b="b"/>
              <a:pathLst>
                <a:path w="4756784" h="1224279">
                  <a:moveTo>
                    <a:pt x="0" y="1223772"/>
                  </a:moveTo>
                  <a:lnTo>
                    <a:pt x="4756404" y="1223772"/>
                  </a:lnTo>
                  <a:lnTo>
                    <a:pt x="4756404" y="0"/>
                  </a:lnTo>
                  <a:lnTo>
                    <a:pt x="0" y="0"/>
                  </a:lnTo>
                  <a:lnTo>
                    <a:pt x="0" y="12237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5172" y="4869205"/>
              <a:ext cx="906792" cy="483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8512" y="4853952"/>
              <a:ext cx="797064" cy="582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47176" y="4901183"/>
              <a:ext cx="792480" cy="368935"/>
            </a:xfrm>
            <a:custGeom>
              <a:avLst/>
              <a:gdLst/>
              <a:ahLst/>
              <a:cxnLst/>
              <a:rect l="l" t="t" r="r" b="b"/>
              <a:pathLst>
                <a:path w="792479" h="368935">
                  <a:moveTo>
                    <a:pt x="7924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792479" y="368808"/>
                  </a:lnTo>
                  <a:lnTo>
                    <a:pt x="792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47176" y="4901184"/>
            <a:ext cx="792480" cy="36893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260"/>
              </a:spcBef>
            </a:pP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28631" y="4853952"/>
            <a:ext cx="907415" cy="582295"/>
            <a:chOff x="9628631" y="4853952"/>
            <a:chExt cx="907415" cy="58229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8631" y="4869205"/>
              <a:ext cx="906792" cy="4830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6063" y="4853952"/>
              <a:ext cx="850417" cy="5821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660635" y="4901183"/>
              <a:ext cx="792480" cy="368935"/>
            </a:xfrm>
            <a:custGeom>
              <a:avLst/>
              <a:gdLst/>
              <a:ahLst/>
              <a:cxnLst/>
              <a:rect l="l" t="t" r="r" b="b"/>
              <a:pathLst>
                <a:path w="792479" h="368935">
                  <a:moveTo>
                    <a:pt x="7924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792479" y="368808"/>
                  </a:lnTo>
                  <a:lnTo>
                    <a:pt x="792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60635" y="4901184"/>
            <a:ext cx="792480" cy="36893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260"/>
              </a:spcBef>
            </a:pP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RAM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584180" y="4853952"/>
            <a:ext cx="907415" cy="582295"/>
            <a:chOff x="10584180" y="4853952"/>
            <a:chExt cx="907415" cy="58229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4180" y="4869205"/>
              <a:ext cx="906792" cy="4830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3616" y="4853952"/>
              <a:ext cx="786409" cy="5821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616184" y="4901183"/>
              <a:ext cx="792480" cy="368935"/>
            </a:xfrm>
            <a:custGeom>
              <a:avLst/>
              <a:gdLst/>
              <a:ahLst/>
              <a:cxnLst/>
              <a:rect l="l" t="t" r="r" b="b"/>
              <a:pathLst>
                <a:path w="792479" h="368935">
                  <a:moveTo>
                    <a:pt x="7924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792479" y="368808"/>
                  </a:lnTo>
                  <a:lnTo>
                    <a:pt x="792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616183" y="4901184"/>
            <a:ext cx="792480" cy="36893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60"/>
              </a:spcBef>
            </a:pP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Disk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50023" y="4700015"/>
            <a:ext cx="4756785" cy="77279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21526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69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50430" y="3798570"/>
            <a:ext cx="981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Software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615171" y="4012704"/>
            <a:ext cx="2867025" cy="582295"/>
            <a:chOff x="8615171" y="4012704"/>
            <a:chExt cx="2867025" cy="58229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171" y="4027957"/>
              <a:ext cx="2866644" cy="4830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9511" y="4012704"/>
              <a:ext cx="1996440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647175" y="4059935"/>
              <a:ext cx="2752725" cy="368935"/>
            </a:xfrm>
            <a:custGeom>
              <a:avLst/>
              <a:gdLst/>
              <a:ahLst/>
              <a:cxnLst/>
              <a:rect l="l" t="t" r="r" b="b"/>
              <a:pathLst>
                <a:path w="2752725" h="368935">
                  <a:moveTo>
                    <a:pt x="275234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752344" y="368807"/>
                  </a:lnTo>
                  <a:lnTo>
                    <a:pt x="275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647176" y="4059935"/>
            <a:ext cx="2752725" cy="36893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System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Software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15171" y="3483876"/>
            <a:ext cx="2867025" cy="582295"/>
            <a:chOff x="8615171" y="3483876"/>
            <a:chExt cx="2867025" cy="58229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171" y="3499129"/>
              <a:ext cx="2866644" cy="4830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3771" y="3483876"/>
              <a:ext cx="2406396" cy="5821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47175" y="3531108"/>
              <a:ext cx="2752725" cy="368935"/>
            </a:xfrm>
            <a:custGeom>
              <a:avLst/>
              <a:gdLst/>
              <a:ahLst/>
              <a:cxnLst/>
              <a:rect l="l" t="t" r="r" b="b"/>
              <a:pathLst>
                <a:path w="2752725" h="368935">
                  <a:moveTo>
                    <a:pt x="275234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752344" y="368807"/>
                  </a:lnTo>
                  <a:lnTo>
                    <a:pt x="275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647176" y="3531108"/>
            <a:ext cx="2752725" cy="36893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Application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Software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598407" y="2593860"/>
            <a:ext cx="937260" cy="582295"/>
            <a:chOff x="8598407" y="2593860"/>
            <a:chExt cx="937260" cy="582295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3307" y="2627000"/>
              <a:ext cx="870520" cy="4577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8407" y="2593860"/>
              <a:ext cx="937259" cy="58215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647176" y="2641092"/>
            <a:ext cx="792480" cy="370840"/>
          </a:xfrm>
          <a:prstGeom prst="rect">
            <a:avLst/>
          </a:prstGeom>
          <a:solidFill>
            <a:srgbClr val="FFFFFF"/>
          </a:solidFill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User1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611868" y="2589288"/>
            <a:ext cx="937260" cy="582295"/>
            <a:chOff x="9611868" y="2589288"/>
            <a:chExt cx="937260" cy="582295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6768" y="2622428"/>
              <a:ext cx="870520" cy="4577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1868" y="2589288"/>
              <a:ext cx="937259" cy="58215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660635" y="2636520"/>
            <a:ext cx="792480" cy="370840"/>
          </a:xfrm>
          <a:prstGeom prst="rect">
            <a:avLst/>
          </a:prstGeom>
          <a:solidFill>
            <a:srgbClr val="FFFFFF"/>
          </a:solidFill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User2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558271" y="2587764"/>
            <a:ext cx="937260" cy="582295"/>
            <a:chOff x="10558271" y="2587764"/>
            <a:chExt cx="937260" cy="582295"/>
          </a:xfrm>
        </p:grpSpPr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3171" y="2621246"/>
              <a:ext cx="870520" cy="44662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58271" y="2587764"/>
              <a:ext cx="937259" cy="58215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607040" y="2634995"/>
            <a:ext cx="792480" cy="368935"/>
          </a:xfrm>
          <a:prstGeom prst="rect">
            <a:avLst/>
          </a:prstGeom>
          <a:solidFill>
            <a:srgbClr val="FFFFFF"/>
          </a:solidFill>
          <a:ln w="12700">
            <a:solidFill>
              <a:srgbClr val="7E7E7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User3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001252" y="3012185"/>
            <a:ext cx="2050414" cy="1688464"/>
          </a:xfrm>
          <a:custGeom>
            <a:avLst/>
            <a:gdLst/>
            <a:ahLst/>
            <a:cxnLst/>
            <a:rect l="l" t="t" r="r" b="b"/>
            <a:pathLst>
              <a:path w="2050415" h="1688464">
                <a:moveTo>
                  <a:pt x="85725" y="434467"/>
                </a:moveTo>
                <a:lnTo>
                  <a:pt x="57150" y="434467"/>
                </a:lnTo>
                <a:lnTo>
                  <a:pt x="57277" y="0"/>
                </a:lnTo>
                <a:lnTo>
                  <a:pt x="28702" y="0"/>
                </a:lnTo>
                <a:lnTo>
                  <a:pt x="28575" y="434467"/>
                </a:lnTo>
                <a:lnTo>
                  <a:pt x="0" y="434467"/>
                </a:lnTo>
                <a:lnTo>
                  <a:pt x="42926" y="520192"/>
                </a:lnTo>
                <a:lnTo>
                  <a:pt x="78549" y="448818"/>
                </a:lnTo>
                <a:lnTo>
                  <a:pt x="85725" y="434467"/>
                </a:lnTo>
                <a:close/>
              </a:path>
              <a:path w="2050415" h="1688464">
                <a:moveTo>
                  <a:pt x="1065657" y="434467"/>
                </a:moveTo>
                <a:lnTo>
                  <a:pt x="1037082" y="434467"/>
                </a:lnTo>
                <a:lnTo>
                  <a:pt x="1037209" y="0"/>
                </a:lnTo>
                <a:lnTo>
                  <a:pt x="1008634" y="0"/>
                </a:lnTo>
                <a:lnTo>
                  <a:pt x="1008507" y="434467"/>
                </a:lnTo>
                <a:lnTo>
                  <a:pt x="979932" y="434467"/>
                </a:lnTo>
                <a:lnTo>
                  <a:pt x="1022858" y="520192"/>
                </a:lnTo>
                <a:lnTo>
                  <a:pt x="1058481" y="448818"/>
                </a:lnTo>
                <a:lnTo>
                  <a:pt x="1065657" y="434467"/>
                </a:lnTo>
                <a:close/>
              </a:path>
              <a:path w="2050415" h="1688464">
                <a:moveTo>
                  <a:pt x="1099185" y="1602613"/>
                </a:moveTo>
                <a:lnTo>
                  <a:pt x="1070610" y="1602613"/>
                </a:lnTo>
                <a:lnTo>
                  <a:pt x="1070610" y="1417320"/>
                </a:lnTo>
                <a:lnTo>
                  <a:pt x="1042035" y="1417320"/>
                </a:lnTo>
                <a:lnTo>
                  <a:pt x="1042035" y="1602613"/>
                </a:lnTo>
                <a:lnTo>
                  <a:pt x="1013460" y="1602613"/>
                </a:lnTo>
                <a:lnTo>
                  <a:pt x="1056386" y="1688338"/>
                </a:lnTo>
                <a:lnTo>
                  <a:pt x="1092009" y="1616964"/>
                </a:lnTo>
                <a:lnTo>
                  <a:pt x="1099185" y="1602613"/>
                </a:lnTo>
                <a:close/>
              </a:path>
              <a:path w="2050415" h="1688464">
                <a:moveTo>
                  <a:pt x="2050161" y="434467"/>
                </a:moveTo>
                <a:lnTo>
                  <a:pt x="2021586" y="434467"/>
                </a:lnTo>
                <a:lnTo>
                  <a:pt x="2021713" y="0"/>
                </a:lnTo>
                <a:lnTo>
                  <a:pt x="1993138" y="0"/>
                </a:lnTo>
                <a:lnTo>
                  <a:pt x="1993011" y="434467"/>
                </a:lnTo>
                <a:lnTo>
                  <a:pt x="1964436" y="434467"/>
                </a:lnTo>
                <a:lnTo>
                  <a:pt x="2007362" y="520192"/>
                </a:lnTo>
                <a:lnTo>
                  <a:pt x="2042985" y="448818"/>
                </a:lnTo>
                <a:lnTo>
                  <a:pt x="2050161" y="43446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4829"/>
            <a:ext cx="986282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微软雅黑" panose="020B0503020204020204" charset="-122"/>
              <a:cs typeface="微软雅黑" panose="020B0503020204020204" charset="-122"/>
            </a:endParaRPr>
          </a:p>
          <a:p>
            <a:pPr marL="244475">
              <a:lnSpc>
                <a:spcPct val="100000"/>
              </a:lnSpc>
            </a:pPr>
            <a:r>
              <a:rPr sz="2000" b="1" spc="-10" dirty="0">
                <a:latin typeface="等线" panose="02010600030101010101" charset="-122"/>
                <a:cs typeface="等线" panose="02010600030101010101" charset="-122"/>
              </a:rPr>
              <a:t>Fetch-Decode-</a:t>
            </a: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Execute</a:t>
            </a:r>
            <a:r>
              <a:rPr sz="2000" b="1" spc="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20" dirty="0">
                <a:latin typeface="等线" panose="02010600030101010101" charset="-122"/>
                <a:cs typeface="等线" panose="02010600030101010101" charset="-122"/>
              </a:rPr>
              <a:t>Cycle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82253" y="3302457"/>
            <a:ext cx="4677410" cy="2588260"/>
            <a:chOff x="6082253" y="3302457"/>
            <a:chExt cx="4677410" cy="25882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2253" y="3302457"/>
              <a:ext cx="1789236" cy="25878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33" y="3302457"/>
              <a:ext cx="1789236" cy="25878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364604" y="3237458"/>
            <a:ext cx="109728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31000"/>
              </a:lnSpc>
              <a:spcBef>
                <a:spcPts val="9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RAM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00100011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242" y="3934205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522" y="47625"/>
                </a:lnTo>
                <a:lnTo>
                  <a:pt x="1636522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522" y="28575"/>
                </a:lnTo>
                <a:lnTo>
                  <a:pt x="1636522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33052" y="3332226"/>
            <a:ext cx="817244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9115" y="4888738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51242" y="3532632"/>
            <a:ext cx="2228215" cy="1336040"/>
            <a:chOff x="7651242" y="3532632"/>
            <a:chExt cx="2228215" cy="1336040"/>
          </a:xfrm>
        </p:grpSpPr>
        <p:sp>
          <p:nvSpPr>
            <p:cNvPr id="16" name="object 16"/>
            <p:cNvSpPr/>
            <p:nvPr/>
          </p:nvSpPr>
          <p:spPr>
            <a:xfrm>
              <a:off x="7651242" y="407923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85176" y="3532632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133333" y="3551885"/>
            <a:ext cx="585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9197" y="3311144"/>
            <a:ext cx="40938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Fetch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: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Get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next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instruction</a:t>
            </a:r>
            <a:r>
              <a:rPr sz="18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from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memory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Decode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: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Interpret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instruction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Execute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: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Pass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decoded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info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as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a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sequence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control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signals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relevant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CPU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units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to perform the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action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52144" y="5193791"/>
            <a:ext cx="4127500" cy="1260475"/>
            <a:chOff x="1152144" y="5193791"/>
            <a:chExt cx="4127500" cy="126047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85" y="5222608"/>
              <a:ext cx="4091960" cy="11615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44" y="5193791"/>
              <a:ext cx="4123944" cy="126033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08532" y="5234940"/>
            <a:ext cx="3999229" cy="1077595"/>
          </a:xfrm>
          <a:prstGeom prst="rect">
            <a:avLst/>
          </a:prstGeom>
          <a:solidFill>
            <a:srgbClr val="FFFFFF"/>
          </a:solidFill>
          <a:ln w="9525">
            <a:solidFill>
              <a:srgbClr val="FFC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 marR="179070">
              <a:lnSpc>
                <a:spcPct val="100000"/>
              </a:lnSpc>
              <a:spcBef>
                <a:spcPts val="25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6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fetch-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execute</a:t>
            </a:r>
            <a:r>
              <a:rPr sz="1600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cycle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was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first</a:t>
            </a:r>
            <a:r>
              <a:rPr sz="16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proposed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dirty="0">
                <a:latin typeface="等线" panose="02010600030101010101" charset="-122"/>
                <a:cs typeface="等线" panose="02010600030101010101" charset="-122"/>
              </a:rPr>
              <a:t>John</a:t>
            </a:r>
            <a:r>
              <a:rPr sz="1600" b="1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dirty="0">
                <a:latin typeface="等线" panose="02010600030101010101" charset="-122"/>
                <a:cs typeface="等线" panose="02010600030101010101" charset="-122"/>
              </a:rPr>
              <a:t>von</a:t>
            </a:r>
            <a:r>
              <a:rPr sz="1600" b="1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dirty="0">
                <a:latin typeface="等线" panose="02010600030101010101" charset="-122"/>
                <a:cs typeface="等线" panose="02010600030101010101" charset="-122"/>
              </a:rPr>
              <a:t>Neumann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,</a:t>
            </a:r>
            <a:r>
              <a:rPr sz="16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who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6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famous</a:t>
            </a:r>
            <a:r>
              <a:rPr sz="16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for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dirty="0">
                <a:latin typeface="等线" panose="02010600030101010101" charset="-122"/>
                <a:cs typeface="等线" panose="02010600030101010101" charset="-122"/>
              </a:rPr>
              <a:t>Von</a:t>
            </a:r>
            <a:r>
              <a:rPr sz="1600" b="1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dirty="0">
                <a:latin typeface="等线" panose="02010600030101010101" charset="-122"/>
                <a:cs typeface="等线" panose="02010600030101010101" charset="-122"/>
              </a:rPr>
              <a:t>Neumann</a:t>
            </a:r>
            <a:r>
              <a:rPr sz="1600" b="1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b="1" spc="-10" dirty="0">
                <a:latin typeface="等线" panose="02010600030101010101" charset="-122"/>
                <a:cs typeface="等线" panose="02010600030101010101" charset="-122"/>
              </a:rPr>
              <a:t>architecture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,</a:t>
            </a:r>
            <a:r>
              <a:rPr sz="16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which</a:t>
            </a:r>
            <a:r>
              <a:rPr sz="16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is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being</a:t>
            </a:r>
            <a:r>
              <a:rPr sz="16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followed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16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most</a:t>
            </a:r>
            <a:r>
              <a:rPr sz="16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computers</a:t>
            </a:r>
            <a:r>
              <a:rPr sz="1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today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82253" y="3302457"/>
            <a:ext cx="4677410" cy="2588260"/>
            <a:chOff x="6082253" y="3302457"/>
            <a:chExt cx="4677410" cy="25882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2253" y="3302457"/>
              <a:ext cx="1789236" cy="25878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33" y="3302457"/>
              <a:ext cx="1789236" cy="2587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64604" y="3237458"/>
            <a:ext cx="109728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31000"/>
              </a:lnSpc>
              <a:spcBef>
                <a:spcPts val="9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RAM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00100011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51242" y="3934205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522" y="47625"/>
                </a:lnTo>
                <a:lnTo>
                  <a:pt x="1636522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522" y="28575"/>
                </a:lnTo>
                <a:lnTo>
                  <a:pt x="1636522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33052" y="3332226"/>
            <a:ext cx="817244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9115" y="4888738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51242" y="3532632"/>
            <a:ext cx="2228215" cy="1336040"/>
            <a:chOff x="7651242" y="3532632"/>
            <a:chExt cx="2228215" cy="1336040"/>
          </a:xfrm>
        </p:grpSpPr>
        <p:sp>
          <p:nvSpPr>
            <p:cNvPr id="15" name="object 15"/>
            <p:cNvSpPr/>
            <p:nvPr/>
          </p:nvSpPr>
          <p:spPr>
            <a:xfrm>
              <a:off x="7651242" y="407923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85176" y="3532632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133333" y="3551885"/>
            <a:ext cx="585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1814829"/>
            <a:ext cx="9862820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微软雅黑" panose="020B0503020204020204" charset="-122"/>
              <a:cs typeface="微软雅黑" panose="020B0503020204020204" charset="-122"/>
            </a:endParaRPr>
          </a:p>
          <a:p>
            <a:pPr marL="168275">
              <a:lnSpc>
                <a:spcPct val="100000"/>
              </a:lnSpc>
            </a:pP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Machine-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000" b="1" spc="-7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instructions</a:t>
            </a:r>
            <a:r>
              <a:rPr sz="2000" b="1" spc="-4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68275">
              <a:lnSpc>
                <a:spcPct val="100000"/>
              </a:lnSpc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hard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b="1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read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&amp;</a:t>
            </a:r>
            <a:r>
              <a:rPr sz="2000" b="1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write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human.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0" y="3860291"/>
            <a:ext cx="3828288" cy="12573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75410" y="5245734"/>
            <a:ext cx="472313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5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1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hexadecimal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(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十六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进</a:t>
            </a:r>
            <a:r>
              <a:rPr sz="1600" spc="-30" dirty="0">
                <a:latin typeface="等线" panose="02010600030101010101" charset="-122"/>
                <a:cs typeface="等线" panose="02010600030101010101" charset="-122"/>
              </a:rPr>
              <a:t>制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) to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calculate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Fibonacci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number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200" spc="20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https://en.wikipedia.org/wiki/Low-level_programming_language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5" y="2578105"/>
            <a:ext cx="686805" cy="68680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82253" y="3302457"/>
            <a:ext cx="4677410" cy="2588260"/>
            <a:chOff x="6082253" y="3302457"/>
            <a:chExt cx="4677410" cy="25882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2253" y="3302457"/>
              <a:ext cx="1789236" cy="25878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33" y="3302457"/>
              <a:ext cx="1789236" cy="2587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64604" y="3237458"/>
            <a:ext cx="109728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31000"/>
              </a:lnSpc>
              <a:spcBef>
                <a:spcPts val="9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RAM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00100011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51242" y="3934205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522" y="47625"/>
                </a:lnTo>
                <a:lnTo>
                  <a:pt x="1636522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522" y="28575"/>
                </a:lnTo>
                <a:lnTo>
                  <a:pt x="1636522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33052" y="3332226"/>
            <a:ext cx="817244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9115" y="4888738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51242" y="3532632"/>
            <a:ext cx="2228215" cy="1336040"/>
            <a:chOff x="7651242" y="3532632"/>
            <a:chExt cx="2228215" cy="1336040"/>
          </a:xfrm>
        </p:grpSpPr>
        <p:sp>
          <p:nvSpPr>
            <p:cNvPr id="15" name="object 15"/>
            <p:cNvSpPr/>
            <p:nvPr/>
          </p:nvSpPr>
          <p:spPr>
            <a:xfrm>
              <a:off x="7651242" y="407923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85176" y="3532632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133333" y="3551885"/>
            <a:ext cx="585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1814829"/>
            <a:ext cx="9862820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>
              <a:lnSpc>
                <a:spcPct val="100000"/>
              </a:lnSpc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Low-level</a:t>
            </a:r>
            <a:r>
              <a:rPr sz="2000" b="1" spc="-5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provides</a:t>
            </a:r>
            <a:r>
              <a:rPr sz="2000" b="1" spc="-4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level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of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27965">
              <a:lnSpc>
                <a:spcPct val="100000"/>
              </a:lnSpc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abstraction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top</a:t>
            </a:r>
            <a:r>
              <a:rPr sz="2000" b="1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machine</a:t>
            </a:r>
            <a:r>
              <a:rPr sz="2000" b="1" spc="-3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9736" y="4183837"/>
            <a:ext cx="22339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assembly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(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汇编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) to</a:t>
            </a:r>
            <a:r>
              <a:rPr sz="18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calculate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Fibonacci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number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5410" y="6051905"/>
            <a:ext cx="4722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200" spc="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https://en.wikipedia.org/wiki/Low-level_programming_language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45" y="2608569"/>
            <a:ext cx="685312" cy="68531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060" y="3535679"/>
            <a:ext cx="1711452" cy="244754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51449" y="3660800"/>
            <a:ext cx="4677410" cy="2588260"/>
            <a:chOff x="6082253" y="3302457"/>
            <a:chExt cx="4677410" cy="25882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2253" y="3302457"/>
              <a:ext cx="1789236" cy="25878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33" y="3302457"/>
              <a:ext cx="1789236" cy="2587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33800" y="3595801"/>
            <a:ext cx="109728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31000"/>
              </a:lnSpc>
              <a:spcBef>
                <a:spcPts val="9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RAM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00101010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00100011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0438" y="4292548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522" y="47625"/>
                </a:lnTo>
                <a:lnTo>
                  <a:pt x="1636522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522" y="28575"/>
                </a:lnTo>
                <a:lnTo>
                  <a:pt x="1636522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02248" y="3690569"/>
            <a:ext cx="817244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8311" y="5247081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20438" y="3890975"/>
            <a:ext cx="2228215" cy="1336040"/>
            <a:chOff x="7651242" y="3532632"/>
            <a:chExt cx="2228215" cy="1336040"/>
          </a:xfrm>
        </p:grpSpPr>
        <p:sp>
          <p:nvSpPr>
            <p:cNvPr id="15" name="object 15"/>
            <p:cNvSpPr/>
            <p:nvPr/>
          </p:nvSpPr>
          <p:spPr>
            <a:xfrm>
              <a:off x="7651242" y="407923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85176" y="3532632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502529" y="3910228"/>
            <a:ext cx="585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1814829"/>
            <a:ext cx="9862820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>
              <a:lnSpc>
                <a:spcPct val="100000"/>
              </a:lnSpc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Low-level</a:t>
            </a:r>
            <a:r>
              <a:rPr sz="2000" b="1" spc="-5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provides</a:t>
            </a:r>
            <a:r>
              <a:rPr sz="2000" b="1" spc="-4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level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of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27965">
              <a:lnSpc>
                <a:spcPct val="100000"/>
              </a:lnSpc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abstraction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top</a:t>
            </a:r>
            <a:r>
              <a:rPr sz="2000" b="1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machine</a:t>
            </a:r>
            <a:r>
              <a:rPr sz="2000" b="1" spc="-3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45" y="2608569"/>
            <a:ext cx="685312" cy="6853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17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82253" y="3302457"/>
            <a:ext cx="4677410" cy="2588260"/>
            <a:chOff x="6082253" y="3302457"/>
            <a:chExt cx="4677410" cy="25882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2253" y="3302457"/>
              <a:ext cx="1789236" cy="25878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70233" y="3302457"/>
              <a:ext cx="1789236" cy="2587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1711452" y="0"/>
                  </a:moveTo>
                  <a:lnTo>
                    <a:pt x="0" y="0"/>
                  </a:lnTo>
                  <a:lnTo>
                    <a:pt x="0" y="2510028"/>
                  </a:lnTo>
                  <a:lnTo>
                    <a:pt x="1711452" y="2510028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83980" y="3316224"/>
              <a:ext cx="1711960" cy="2510155"/>
            </a:xfrm>
            <a:custGeom>
              <a:avLst/>
              <a:gdLst/>
              <a:ahLst/>
              <a:cxnLst/>
              <a:rect l="l" t="t" r="r" b="b"/>
              <a:pathLst>
                <a:path w="1711959" h="2510154">
                  <a:moveTo>
                    <a:pt x="0" y="2510028"/>
                  </a:moveTo>
                  <a:lnTo>
                    <a:pt x="1711452" y="2510028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64604" y="3237458"/>
            <a:ext cx="1097280" cy="235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31000"/>
              </a:lnSpc>
              <a:spcBef>
                <a:spcPts val="9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RAM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00100011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51242" y="3934205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522" y="47625"/>
                </a:lnTo>
                <a:lnTo>
                  <a:pt x="1636522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522" y="28575"/>
                </a:lnTo>
                <a:lnTo>
                  <a:pt x="1636522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33052" y="3332226"/>
            <a:ext cx="817244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9115" y="4888738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51242" y="3532632"/>
            <a:ext cx="2228215" cy="1336040"/>
            <a:chOff x="7651242" y="3532632"/>
            <a:chExt cx="2228215" cy="1336040"/>
          </a:xfrm>
        </p:grpSpPr>
        <p:sp>
          <p:nvSpPr>
            <p:cNvPr id="15" name="object 15"/>
            <p:cNvSpPr/>
            <p:nvPr/>
          </p:nvSpPr>
          <p:spPr>
            <a:xfrm>
              <a:off x="7651242" y="407923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85176" y="3532632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133333" y="3551885"/>
            <a:ext cx="585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1621692"/>
            <a:ext cx="9862820" cy="164465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4716145">
              <a:lnSpc>
                <a:spcPct val="100000"/>
              </a:lnSpc>
              <a:spcBef>
                <a:spcPts val="1390"/>
              </a:spcBef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High-level</a:t>
            </a:r>
            <a:r>
              <a:rPr sz="2000" b="1" spc="-5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000" b="1" spc="-3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(e.g.,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C++,</a:t>
            </a:r>
            <a:r>
              <a:rPr sz="2000" b="1" spc="-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Java,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Python,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etc.)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provides</a:t>
            </a:r>
            <a:r>
              <a:rPr sz="2000" b="1" spc="-5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stronger</a:t>
            </a:r>
            <a:r>
              <a:rPr sz="2000" b="1" spc="-5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abstraction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b="1" spc="-3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resembles</a:t>
            </a:r>
            <a:r>
              <a:rPr sz="2000" b="1" spc="-5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2000" b="1" spc="-3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b="1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natural</a:t>
            </a:r>
            <a:r>
              <a:rPr sz="2000" b="1" spc="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language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055" y="2553461"/>
            <a:ext cx="664540" cy="6659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856" y="3456962"/>
            <a:ext cx="3100294" cy="229474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13231" y="5903772"/>
            <a:ext cx="422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16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16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calculate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Fibonacci</a:t>
            </a:r>
            <a:r>
              <a:rPr sz="1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number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Programs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4829"/>
            <a:ext cx="9862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sequence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r>
              <a:rPr sz="22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2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specifies</a:t>
            </a:r>
            <a:r>
              <a:rPr sz="22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2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perform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2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00" spc="-10" dirty="0">
                <a:latin typeface="微软雅黑" panose="020B0503020204020204" charset="-122"/>
                <a:cs typeface="微软雅黑" panose="020B0503020204020204" charset="-122"/>
              </a:rPr>
              <a:t>computation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39453" y="2875777"/>
            <a:ext cx="4677410" cy="2586355"/>
            <a:chOff x="6539453" y="2875777"/>
            <a:chExt cx="4677410" cy="258635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539453" y="2875777"/>
              <a:ext cx="1789236" cy="2586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53200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1711452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2" y="250850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53200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0" y="2508504"/>
                  </a:moveTo>
                  <a:lnTo>
                    <a:pt x="1711452" y="2508504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0850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27433" y="2875777"/>
              <a:ext cx="1789236" cy="2586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41180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1711452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2" y="250850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41180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0" y="2508504"/>
                  </a:moveTo>
                  <a:lnTo>
                    <a:pt x="1711452" y="2508504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0850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821805" y="2904489"/>
            <a:ext cx="1097280" cy="2235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15" marR="127635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01010111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11110101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11101011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11110110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08442" y="3507485"/>
            <a:ext cx="1700530" cy="76200"/>
          </a:xfrm>
          <a:custGeom>
            <a:avLst/>
            <a:gdLst/>
            <a:ahLst/>
            <a:cxnLst/>
            <a:rect l="l" t="t" r="r" b="b"/>
            <a:pathLst>
              <a:path w="1700529" h="76200">
                <a:moveTo>
                  <a:pt x="1623822" y="0"/>
                </a:moveTo>
                <a:lnTo>
                  <a:pt x="1623822" y="76200"/>
                </a:lnTo>
                <a:lnTo>
                  <a:pt x="1680972" y="47625"/>
                </a:lnTo>
                <a:lnTo>
                  <a:pt x="1636649" y="47625"/>
                </a:lnTo>
                <a:lnTo>
                  <a:pt x="1636649" y="28575"/>
                </a:lnTo>
                <a:lnTo>
                  <a:pt x="1680972" y="28575"/>
                </a:lnTo>
                <a:lnTo>
                  <a:pt x="1623822" y="0"/>
                </a:lnTo>
                <a:close/>
              </a:path>
              <a:path w="1700529" h="76200">
                <a:moveTo>
                  <a:pt x="1623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623822" y="47625"/>
                </a:lnTo>
                <a:lnTo>
                  <a:pt x="1623822" y="28575"/>
                </a:lnTo>
                <a:close/>
              </a:path>
              <a:path w="1700529" h="76200">
                <a:moveTo>
                  <a:pt x="1680972" y="28575"/>
                </a:moveTo>
                <a:lnTo>
                  <a:pt x="1636649" y="28575"/>
                </a:lnTo>
                <a:lnTo>
                  <a:pt x="1636649" y="47625"/>
                </a:lnTo>
                <a:lnTo>
                  <a:pt x="1680972" y="47625"/>
                </a:lnTo>
                <a:lnTo>
                  <a:pt x="1700022" y="38100"/>
                </a:lnTo>
                <a:lnTo>
                  <a:pt x="168097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890506" y="2904489"/>
            <a:ext cx="815975" cy="77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CPU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Decode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86315" y="4461129"/>
            <a:ext cx="8267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Execute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08442" y="3104388"/>
            <a:ext cx="2228215" cy="1337945"/>
            <a:chOff x="8108442" y="3104388"/>
            <a:chExt cx="2228215" cy="1337945"/>
          </a:xfrm>
        </p:grpSpPr>
        <p:sp>
          <p:nvSpPr>
            <p:cNvPr id="16" name="object 16"/>
            <p:cNvSpPr/>
            <p:nvPr/>
          </p:nvSpPr>
          <p:spPr>
            <a:xfrm>
              <a:off x="8108442" y="3652519"/>
              <a:ext cx="2228215" cy="789305"/>
            </a:xfrm>
            <a:custGeom>
              <a:avLst/>
              <a:gdLst/>
              <a:ahLst/>
              <a:cxnLst/>
              <a:rect l="l" t="t" r="r" b="b"/>
              <a:pathLst>
                <a:path w="2228215" h="789304">
                  <a:moveTo>
                    <a:pt x="1938655" y="765556"/>
                  </a:moveTo>
                  <a:lnTo>
                    <a:pt x="74320" y="26543"/>
                  </a:lnTo>
                  <a:lnTo>
                    <a:pt x="76174" y="21844"/>
                  </a:lnTo>
                  <a:lnTo>
                    <a:pt x="84836" y="0"/>
                  </a:lnTo>
                  <a:lnTo>
                    <a:pt x="0" y="7366"/>
                  </a:lnTo>
                  <a:lnTo>
                    <a:pt x="56769" y="70866"/>
                  </a:lnTo>
                  <a:lnTo>
                    <a:pt x="67284" y="44310"/>
                  </a:lnTo>
                  <a:lnTo>
                    <a:pt x="1931670" y="783209"/>
                  </a:lnTo>
                  <a:lnTo>
                    <a:pt x="1938655" y="765556"/>
                  </a:lnTo>
                  <a:close/>
                </a:path>
                <a:path w="2228215" h="789304">
                  <a:moveTo>
                    <a:pt x="2228088" y="713105"/>
                  </a:moveTo>
                  <a:lnTo>
                    <a:pt x="2199513" y="713105"/>
                  </a:lnTo>
                  <a:lnTo>
                    <a:pt x="2199513" y="77470"/>
                  </a:lnTo>
                  <a:lnTo>
                    <a:pt x="2180463" y="77470"/>
                  </a:lnTo>
                  <a:lnTo>
                    <a:pt x="2180463" y="713105"/>
                  </a:lnTo>
                  <a:lnTo>
                    <a:pt x="2151888" y="713105"/>
                  </a:lnTo>
                  <a:lnTo>
                    <a:pt x="2189988" y="789305"/>
                  </a:lnTo>
                  <a:lnTo>
                    <a:pt x="2221738" y="725805"/>
                  </a:lnTo>
                  <a:lnTo>
                    <a:pt x="2228088" y="713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342376" y="3104388"/>
              <a:ext cx="1079500" cy="368935"/>
            </a:xfrm>
            <a:custGeom>
              <a:avLst/>
              <a:gdLst/>
              <a:ahLst/>
              <a:cxnLst/>
              <a:rect l="l" t="t" r="r" b="b"/>
              <a:pathLst>
                <a:path w="1079500" h="368935">
                  <a:moveTo>
                    <a:pt x="107899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78992" y="36880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590915" y="3124961"/>
            <a:ext cx="58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71C4"/>
                </a:solidFill>
                <a:latin typeface="等线" panose="02010600030101010101" charset="-122"/>
                <a:cs typeface="等线" panose="02010600030101010101" charset="-122"/>
              </a:rPr>
              <a:t>Fetch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6729" y="2875777"/>
            <a:ext cx="1789430" cy="2586355"/>
            <a:chOff x="746729" y="2875777"/>
            <a:chExt cx="1789430" cy="2586355"/>
          </a:xfrm>
        </p:grpSpPr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6729" y="2875777"/>
              <a:ext cx="1789236" cy="25862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0475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60" h="2508885">
                  <a:moveTo>
                    <a:pt x="1711452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2" y="250850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60475" y="2889503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60" h="2508885">
                  <a:moveTo>
                    <a:pt x="0" y="2508504"/>
                  </a:moveTo>
                  <a:lnTo>
                    <a:pt x="1711452" y="2508504"/>
                  </a:lnTo>
                  <a:lnTo>
                    <a:pt x="1711452" y="0"/>
                  </a:lnTo>
                  <a:lnTo>
                    <a:pt x="0" y="0"/>
                  </a:lnTo>
                  <a:lnTo>
                    <a:pt x="0" y="2508504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967232" y="2904489"/>
            <a:ext cx="97916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Source program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3759708"/>
            <a:ext cx="1397508" cy="1050036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229334" y="3531058"/>
            <a:ext cx="2593975" cy="894715"/>
            <a:chOff x="3229334" y="3531058"/>
            <a:chExt cx="2593975" cy="8947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9334" y="3531058"/>
              <a:ext cx="2593890" cy="8657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5472" y="3569220"/>
              <a:ext cx="2261616" cy="8564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43072" y="3544824"/>
              <a:ext cx="2516505" cy="788035"/>
            </a:xfrm>
            <a:custGeom>
              <a:avLst/>
              <a:gdLst/>
              <a:ahLst/>
              <a:cxnLst/>
              <a:rect l="l" t="t" r="r" b="b"/>
              <a:pathLst>
                <a:path w="2516504" h="788035">
                  <a:moveTo>
                    <a:pt x="2384805" y="0"/>
                  </a:moveTo>
                  <a:lnTo>
                    <a:pt x="131317" y="0"/>
                  </a:lnTo>
                  <a:lnTo>
                    <a:pt x="80206" y="10320"/>
                  </a:lnTo>
                  <a:lnTo>
                    <a:pt x="38465" y="38465"/>
                  </a:lnTo>
                  <a:lnTo>
                    <a:pt x="10320" y="80206"/>
                  </a:lnTo>
                  <a:lnTo>
                    <a:pt x="0" y="131318"/>
                  </a:lnTo>
                  <a:lnTo>
                    <a:pt x="0" y="656589"/>
                  </a:lnTo>
                  <a:lnTo>
                    <a:pt x="10320" y="707701"/>
                  </a:lnTo>
                  <a:lnTo>
                    <a:pt x="38465" y="749442"/>
                  </a:lnTo>
                  <a:lnTo>
                    <a:pt x="80206" y="777587"/>
                  </a:lnTo>
                  <a:lnTo>
                    <a:pt x="131317" y="787907"/>
                  </a:lnTo>
                  <a:lnTo>
                    <a:pt x="2384805" y="787907"/>
                  </a:lnTo>
                  <a:lnTo>
                    <a:pt x="2435917" y="777587"/>
                  </a:lnTo>
                  <a:lnTo>
                    <a:pt x="2477658" y="749442"/>
                  </a:lnTo>
                  <a:lnTo>
                    <a:pt x="2505803" y="707701"/>
                  </a:lnTo>
                  <a:lnTo>
                    <a:pt x="2516124" y="656589"/>
                  </a:lnTo>
                  <a:lnTo>
                    <a:pt x="2516124" y="131318"/>
                  </a:lnTo>
                  <a:lnTo>
                    <a:pt x="2505803" y="80206"/>
                  </a:lnTo>
                  <a:lnTo>
                    <a:pt x="2477658" y="38465"/>
                  </a:lnTo>
                  <a:lnTo>
                    <a:pt x="2435917" y="10320"/>
                  </a:lnTo>
                  <a:lnTo>
                    <a:pt x="238480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43072" y="3544824"/>
              <a:ext cx="2516505" cy="788035"/>
            </a:xfrm>
            <a:custGeom>
              <a:avLst/>
              <a:gdLst/>
              <a:ahLst/>
              <a:cxnLst/>
              <a:rect l="l" t="t" r="r" b="b"/>
              <a:pathLst>
                <a:path w="2516504" h="788035">
                  <a:moveTo>
                    <a:pt x="0" y="131318"/>
                  </a:moveTo>
                  <a:lnTo>
                    <a:pt x="10320" y="80206"/>
                  </a:lnTo>
                  <a:lnTo>
                    <a:pt x="38465" y="38465"/>
                  </a:lnTo>
                  <a:lnTo>
                    <a:pt x="80206" y="10320"/>
                  </a:lnTo>
                  <a:lnTo>
                    <a:pt x="131317" y="0"/>
                  </a:lnTo>
                  <a:lnTo>
                    <a:pt x="2384805" y="0"/>
                  </a:lnTo>
                  <a:lnTo>
                    <a:pt x="2435917" y="10320"/>
                  </a:lnTo>
                  <a:lnTo>
                    <a:pt x="2477658" y="38465"/>
                  </a:lnTo>
                  <a:lnTo>
                    <a:pt x="2505803" y="80206"/>
                  </a:lnTo>
                  <a:lnTo>
                    <a:pt x="2516124" y="131318"/>
                  </a:lnTo>
                  <a:lnTo>
                    <a:pt x="2516124" y="656589"/>
                  </a:lnTo>
                  <a:lnTo>
                    <a:pt x="2505803" y="707701"/>
                  </a:lnTo>
                  <a:lnTo>
                    <a:pt x="2477658" y="749442"/>
                  </a:lnTo>
                  <a:lnTo>
                    <a:pt x="2435917" y="777587"/>
                  </a:lnTo>
                  <a:lnTo>
                    <a:pt x="2384805" y="787907"/>
                  </a:lnTo>
                  <a:lnTo>
                    <a:pt x="131317" y="787907"/>
                  </a:lnTo>
                  <a:lnTo>
                    <a:pt x="80206" y="777587"/>
                  </a:lnTo>
                  <a:lnTo>
                    <a:pt x="38465" y="749442"/>
                  </a:lnTo>
                  <a:lnTo>
                    <a:pt x="10320" y="707701"/>
                  </a:lnTo>
                  <a:lnTo>
                    <a:pt x="0" y="656589"/>
                  </a:lnTo>
                  <a:lnTo>
                    <a:pt x="0" y="131318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546475" y="3636975"/>
            <a:ext cx="1911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Translation</a:t>
            </a:r>
            <a:r>
              <a:rPr sz="1800" spc="-1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process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(Compilation)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98750" y="3792982"/>
            <a:ext cx="393700" cy="368300"/>
            <a:chOff x="2698750" y="3792982"/>
            <a:chExt cx="393700" cy="368300"/>
          </a:xfrm>
        </p:grpSpPr>
        <p:sp>
          <p:nvSpPr>
            <p:cNvPr id="32" name="object 32"/>
            <p:cNvSpPr/>
            <p:nvPr/>
          </p:nvSpPr>
          <p:spPr>
            <a:xfrm>
              <a:off x="2705100" y="3799332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203454" y="0"/>
                  </a:moveTo>
                  <a:lnTo>
                    <a:pt x="203454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3454" y="266319"/>
                  </a:lnTo>
                  <a:lnTo>
                    <a:pt x="203454" y="355092"/>
                  </a:lnTo>
                  <a:lnTo>
                    <a:pt x="381000" y="177546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05100" y="3799332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0" y="88773"/>
                  </a:moveTo>
                  <a:lnTo>
                    <a:pt x="203454" y="88773"/>
                  </a:lnTo>
                  <a:lnTo>
                    <a:pt x="203454" y="0"/>
                  </a:lnTo>
                  <a:lnTo>
                    <a:pt x="381000" y="177546"/>
                  </a:lnTo>
                  <a:lnTo>
                    <a:pt x="203454" y="355092"/>
                  </a:lnTo>
                  <a:lnTo>
                    <a:pt x="203454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950965" y="3794505"/>
            <a:ext cx="393700" cy="368300"/>
            <a:chOff x="5950965" y="3794505"/>
            <a:chExt cx="393700" cy="368300"/>
          </a:xfrm>
        </p:grpSpPr>
        <p:sp>
          <p:nvSpPr>
            <p:cNvPr id="35" name="object 35"/>
            <p:cNvSpPr/>
            <p:nvPr/>
          </p:nvSpPr>
          <p:spPr>
            <a:xfrm>
              <a:off x="5957315" y="380085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203454" y="0"/>
                  </a:moveTo>
                  <a:lnTo>
                    <a:pt x="203454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3454" y="266319"/>
                  </a:lnTo>
                  <a:lnTo>
                    <a:pt x="203454" y="355092"/>
                  </a:lnTo>
                  <a:lnTo>
                    <a:pt x="381000" y="177546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57315" y="380085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0" y="88773"/>
                  </a:moveTo>
                  <a:lnTo>
                    <a:pt x="203454" y="88773"/>
                  </a:lnTo>
                  <a:lnTo>
                    <a:pt x="203454" y="0"/>
                  </a:lnTo>
                  <a:lnTo>
                    <a:pt x="381000" y="177546"/>
                  </a:lnTo>
                  <a:lnTo>
                    <a:pt x="203454" y="355092"/>
                  </a:lnTo>
                  <a:lnTo>
                    <a:pt x="203454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7085203" y="5562701"/>
            <a:ext cx="3428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CS202.</a:t>
            </a:r>
            <a:r>
              <a:rPr sz="2000" spc="-4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Computer</a:t>
            </a:r>
            <a:r>
              <a:rPr sz="2000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Organization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3517519" y="3010357"/>
            <a:ext cx="193611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CS323.</a:t>
            </a:r>
            <a:r>
              <a:rPr sz="2000" spc="-6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Compilers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6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Java</a:t>
            </a:r>
            <a:r>
              <a:rPr spc="-45" dirty="0"/>
              <a:t> </a:t>
            </a:r>
            <a:r>
              <a:rPr dirty="0"/>
              <a:t>program</a:t>
            </a:r>
            <a:r>
              <a:rPr spc="-65" dirty="0"/>
              <a:t> </a:t>
            </a:r>
            <a:r>
              <a:rPr spc="-10" dirty="0"/>
              <a:t>executed?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10511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Same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principle: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high-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source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→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low-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level/machine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9841" y="2895589"/>
            <a:ext cx="1789430" cy="2586355"/>
            <a:chOff x="499841" y="2895589"/>
            <a:chExt cx="1789430" cy="258635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9841" y="2895589"/>
              <a:ext cx="1789236" cy="2586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3588" y="2909315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60" h="2508885">
                  <a:moveTo>
                    <a:pt x="1711452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2" y="250850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13587" y="2909316"/>
            <a:ext cx="1711960" cy="250888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18440" marR="531495">
              <a:lnSpc>
                <a:spcPct val="100000"/>
              </a:lnSpc>
              <a:spcBef>
                <a:spcPts val="22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program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" y="3779520"/>
            <a:ext cx="1399032" cy="105003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033741" y="2895589"/>
            <a:ext cx="1789430" cy="2586355"/>
            <a:chOff x="5033741" y="2895589"/>
            <a:chExt cx="1789430" cy="258635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33741" y="2895589"/>
              <a:ext cx="1789236" cy="25862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47488" y="2909315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1711452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2" y="2508504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047488" y="2909316"/>
            <a:ext cx="1711960" cy="250888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1295" marR="490855">
              <a:lnSpc>
                <a:spcPct val="100000"/>
              </a:lnSpc>
              <a:spcBef>
                <a:spcPts val="68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Bytecode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01295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latin typeface="等线" panose="02010600030101010101" charset="-122"/>
                <a:cs typeface="等线" panose="02010600030101010101" charset="-122"/>
              </a:rPr>
              <a:t>(.class</a:t>
            </a:r>
            <a:r>
              <a:rPr sz="1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extension)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50408" y="3552425"/>
            <a:ext cx="1477010" cy="894715"/>
            <a:chOff x="2950408" y="3552425"/>
            <a:chExt cx="1477010" cy="8947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0408" y="3552425"/>
              <a:ext cx="1476866" cy="867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571" y="3590556"/>
              <a:ext cx="1271015" cy="8564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64179" y="3566160"/>
              <a:ext cx="1399540" cy="789940"/>
            </a:xfrm>
            <a:custGeom>
              <a:avLst/>
              <a:gdLst/>
              <a:ahLst/>
              <a:cxnLst/>
              <a:rect l="l" t="t" r="r" b="b"/>
              <a:pathLst>
                <a:path w="1399539" h="789939">
                  <a:moveTo>
                    <a:pt x="1267459" y="0"/>
                  </a:moveTo>
                  <a:lnTo>
                    <a:pt x="131571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1"/>
                  </a:lnTo>
                  <a:lnTo>
                    <a:pt x="0" y="657859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1" y="789432"/>
                  </a:lnTo>
                  <a:lnTo>
                    <a:pt x="1267459" y="789432"/>
                  </a:lnTo>
                  <a:lnTo>
                    <a:pt x="1309038" y="782722"/>
                  </a:lnTo>
                  <a:lnTo>
                    <a:pt x="1345155" y="764040"/>
                  </a:lnTo>
                  <a:lnTo>
                    <a:pt x="1373640" y="735555"/>
                  </a:lnTo>
                  <a:lnTo>
                    <a:pt x="1392322" y="699438"/>
                  </a:lnTo>
                  <a:lnTo>
                    <a:pt x="1399032" y="657859"/>
                  </a:lnTo>
                  <a:lnTo>
                    <a:pt x="1399032" y="131571"/>
                  </a:lnTo>
                  <a:lnTo>
                    <a:pt x="1392322" y="89993"/>
                  </a:lnTo>
                  <a:lnTo>
                    <a:pt x="1373640" y="53876"/>
                  </a:lnTo>
                  <a:lnTo>
                    <a:pt x="1345155" y="25391"/>
                  </a:lnTo>
                  <a:lnTo>
                    <a:pt x="1309038" y="6709"/>
                  </a:lnTo>
                  <a:lnTo>
                    <a:pt x="1267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4179" y="3566160"/>
              <a:ext cx="1399540" cy="789940"/>
            </a:xfrm>
            <a:custGeom>
              <a:avLst/>
              <a:gdLst/>
              <a:ahLst/>
              <a:cxnLst/>
              <a:rect l="l" t="t" r="r" b="b"/>
              <a:pathLst>
                <a:path w="1399539" h="789939">
                  <a:moveTo>
                    <a:pt x="0" y="131571"/>
                  </a:move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1" y="0"/>
                  </a:lnTo>
                  <a:lnTo>
                    <a:pt x="1267459" y="0"/>
                  </a:lnTo>
                  <a:lnTo>
                    <a:pt x="1309038" y="6709"/>
                  </a:lnTo>
                  <a:lnTo>
                    <a:pt x="1345155" y="25391"/>
                  </a:lnTo>
                  <a:lnTo>
                    <a:pt x="1373640" y="53876"/>
                  </a:lnTo>
                  <a:lnTo>
                    <a:pt x="1392322" y="89993"/>
                  </a:lnTo>
                  <a:lnTo>
                    <a:pt x="1399032" y="131571"/>
                  </a:lnTo>
                  <a:lnTo>
                    <a:pt x="1399032" y="657859"/>
                  </a:lnTo>
                  <a:lnTo>
                    <a:pt x="1392322" y="699438"/>
                  </a:lnTo>
                  <a:lnTo>
                    <a:pt x="1373640" y="735555"/>
                  </a:lnTo>
                  <a:lnTo>
                    <a:pt x="1345155" y="764040"/>
                  </a:lnTo>
                  <a:lnTo>
                    <a:pt x="1309038" y="782722"/>
                  </a:lnTo>
                  <a:lnTo>
                    <a:pt x="1267459" y="789432"/>
                  </a:lnTo>
                  <a:lnTo>
                    <a:pt x="131571" y="789432"/>
                  </a:lnTo>
                  <a:lnTo>
                    <a:pt x="89993" y="782722"/>
                  </a:lnTo>
                  <a:lnTo>
                    <a:pt x="53876" y="764040"/>
                  </a:lnTo>
                  <a:lnTo>
                    <a:pt x="25391" y="735555"/>
                  </a:lnTo>
                  <a:lnTo>
                    <a:pt x="6709" y="699438"/>
                  </a:lnTo>
                  <a:lnTo>
                    <a:pt x="0" y="657859"/>
                  </a:lnTo>
                  <a:lnTo>
                    <a:pt x="0" y="13157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204210" y="3659251"/>
            <a:ext cx="920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Compiler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30526" y="3754882"/>
            <a:ext cx="395605" cy="368300"/>
            <a:chOff x="2430526" y="3754882"/>
            <a:chExt cx="395605" cy="368300"/>
          </a:xfrm>
        </p:grpSpPr>
        <p:sp>
          <p:nvSpPr>
            <p:cNvPr id="20" name="object 20"/>
            <p:cNvSpPr/>
            <p:nvPr/>
          </p:nvSpPr>
          <p:spPr>
            <a:xfrm>
              <a:off x="2436876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5" h="355600">
                  <a:moveTo>
                    <a:pt x="204978" y="0"/>
                  </a:moveTo>
                  <a:lnTo>
                    <a:pt x="204978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4978" y="266319"/>
                  </a:lnTo>
                  <a:lnTo>
                    <a:pt x="204978" y="355092"/>
                  </a:lnTo>
                  <a:lnTo>
                    <a:pt x="382524" y="177546"/>
                  </a:lnTo>
                  <a:lnTo>
                    <a:pt x="20497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36876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5" h="355600">
                  <a:moveTo>
                    <a:pt x="0" y="88773"/>
                  </a:moveTo>
                  <a:lnTo>
                    <a:pt x="204978" y="88773"/>
                  </a:lnTo>
                  <a:lnTo>
                    <a:pt x="204978" y="0"/>
                  </a:lnTo>
                  <a:lnTo>
                    <a:pt x="382524" y="177546"/>
                  </a:lnTo>
                  <a:lnTo>
                    <a:pt x="204978" y="355092"/>
                  </a:lnTo>
                  <a:lnTo>
                    <a:pt x="204978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536694" y="3754882"/>
            <a:ext cx="395605" cy="368300"/>
            <a:chOff x="4536694" y="3754882"/>
            <a:chExt cx="395605" cy="368300"/>
          </a:xfrm>
        </p:grpSpPr>
        <p:sp>
          <p:nvSpPr>
            <p:cNvPr id="23" name="object 23"/>
            <p:cNvSpPr/>
            <p:nvPr/>
          </p:nvSpPr>
          <p:spPr>
            <a:xfrm>
              <a:off x="4543044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204977" y="0"/>
                  </a:moveTo>
                  <a:lnTo>
                    <a:pt x="204977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4977" y="266319"/>
                  </a:lnTo>
                  <a:lnTo>
                    <a:pt x="204977" y="355092"/>
                  </a:lnTo>
                  <a:lnTo>
                    <a:pt x="382523" y="177546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43044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0" y="88773"/>
                  </a:moveTo>
                  <a:lnTo>
                    <a:pt x="204977" y="88773"/>
                  </a:lnTo>
                  <a:lnTo>
                    <a:pt x="204977" y="0"/>
                  </a:lnTo>
                  <a:lnTo>
                    <a:pt x="382523" y="177546"/>
                  </a:lnTo>
                  <a:lnTo>
                    <a:pt x="204977" y="355092"/>
                  </a:lnTo>
                  <a:lnTo>
                    <a:pt x="204977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9971" y="3948684"/>
            <a:ext cx="1556003" cy="124968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491952" y="3241474"/>
            <a:ext cx="1697989" cy="1466850"/>
            <a:chOff x="7491952" y="3241474"/>
            <a:chExt cx="1697989" cy="14668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1952" y="3241474"/>
              <a:ext cx="1697800" cy="14662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5992" y="3442715"/>
              <a:ext cx="1633727" cy="11308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05700" y="3255263"/>
              <a:ext cx="1620520" cy="1388745"/>
            </a:xfrm>
            <a:custGeom>
              <a:avLst/>
              <a:gdLst/>
              <a:ahLst/>
              <a:cxnLst/>
              <a:rect l="l" t="t" r="r" b="b"/>
              <a:pathLst>
                <a:path w="1620520" h="1388745">
                  <a:moveTo>
                    <a:pt x="1388618" y="0"/>
                  </a:moveTo>
                  <a:lnTo>
                    <a:pt x="231394" y="0"/>
                  </a:lnTo>
                  <a:lnTo>
                    <a:pt x="184769" y="4702"/>
                  </a:lnTo>
                  <a:lnTo>
                    <a:pt x="141339" y="18188"/>
                  </a:lnTo>
                  <a:lnTo>
                    <a:pt x="102034" y="39527"/>
                  </a:lnTo>
                  <a:lnTo>
                    <a:pt x="67786" y="67786"/>
                  </a:lnTo>
                  <a:lnTo>
                    <a:pt x="39527" y="102034"/>
                  </a:lnTo>
                  <a:lnTo>
                    <a:pt x="18188" y="141339"/>
                  </a:lnTo>
                  <a:lnTo>
                    <a:pt x="4702" y="184769"/>
                  </a:lnTo>
                  <a:lnTo>
                    <a:pt x="0" y="231394"/>
                  </a:lnTo>
                  <a:lnTo>
                    <a:pt x="0" y="1156970"/>
                  </a:lnTo>
                  <a:lnTo>
                    <a:pt x="4702" y="1203594"/>
                  </a:lnTo>
                  <a:lnTo>
                    <a:pt x="18188" y="1247024"/>
                  </a:lnTo>
                  <a:lnTo>
                    <a:pt x="39527" y="1286329"/>
                  </a:lnTo>
                  <a:lnTo>
                    <a:pt x="67786" y="1320577"/>
                  </a:lnTo>
                  <a:lnTo>
                    <a:pt x="102034" y="1348836"/>
                  </a:lnTo>
                  <a:lnTo>
                    <a:pt x="141339" y="1370175"/>
                  </a:lnTo>
                  <a:lnTo>
                    <a:pt x="184769" y="1383661"/>
                  </a:lnTo>
                  <a:lnTo>
                    <a:pt x="231394" y="1388364"/>
                  </a:lnTo>
                  <a:lnTo>
                    <a:pt x="1388618" y="1388364"/>
                  </a:lnTo>
                  <a:lnTo>
                    <a:pt x="1435242" y="1383661"/>
                  </a:lnTo>
                  <a:lnTo>
                    <a:pt x="1478672" y="1370175"/>
                  </a:lnTo>
                  <a:lnTo>
                    <a:pt x="1517977" y="1348836"/>
                  </a:lnTo>
                  <a:lnTo>
                    <a:pt x="1552225" y="1320577"/>
                  </a:lnTo>
                  <a:lnTo>
                    <a:pt x="1580484" y="1286329"/>
                  </a:lnTo>
                  <a:lnTo>
                    <a:pt x="1601823" y="1247024"/>
                  </a:lnTo>
                  <a:lnTo>
                    <a:pt x="1615309" y="1203594"/>
                  </a:lnTo>
                  <a:lnTo>
                    <a:pt x="1620011" y="1156970"/>
                  </a:lnTo>
                  <a:lnTo>
                    <a:pt x="1620011" y="231394"/>
                  </a:lnTo>
                  <a:lnTo>
                    <a:pt x="1615309" y="184769"/>
                  </a:lnTo>
                  <a:lnTo>
                    <a:pt x="1601823" y="141339"/>
                  </a:lnTo>
                  <a:lnTo>
                    <a:pt x="1580484" y="102034"/>
                  </a:lnTo>
                  <a:lnTo>
                    <a:pt x="1552225" y="67786"/>
                  </a:lnTo>
                  <a:lnTo>
                    <a:pt x="1517977" y="39527"/>
                  </a:lnTo>
                  <a:lnTo>
                    <a:pt x="1478672" y="18188"/>
                  </a:lnTo>
                  <a:lnTo>
                    <a:pt x="1435242" y="4702"/>
                  </a:lnTo>
                  <a:lnTo>
                    <a:pt x="13886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505700" y="3255263"/>
              <a:ext cx="1620520" cy="1388745"/>
            </a:xfrm>
            <a:custGeom>
              <a:avLst/>
              <a:gdLst/>
              <a:ahLst/>
              <a:cxnLst/>
              <a:rect l="l" t="t" r="r" b="b"/>
              <a:pathLst>
                <a:path w="1620520" h="1388745">
                  <a:moveTo>
                    <a:pt x="0" y="231394"/>
                  </a:moveTo>
                  <a:lnTo>
                    <a:pt x="4702" y="184769"/>
                  </a:lnTo>
                  <a:lnTo>
                    <a:pt x="18188" y="141339"/>
                  </a:lnTo>
                  <a:lnTo>
                    <a:pt x="39527" y="102034"/>
                  </a:lnTo>
                  <a:lnTo>
                    <a:pt x="67786" y="67786"/>
                  </a:lnTo>
                  <a:lnTo>
                    <a:pt x="102034" y="39527"/>
                  </a:lnTo>
                  <a:lnTo>
                    <a:pt x="141339" y="18188"/>
                  </a:lnTo>
                  <a:lnTo>
                    <a:pt x="184769" y="4702"/>
                  </a:lnTo>
                  <a:lnTo>
                    <a:pt x="231394" y="0"/>
                  </a:lnTo>
                  <a:lnTo>
                    <a:pt x="1388618" y="0"/>
                  </a:lnTo>
                  <a:lnTo>
                    <a:pt x="1435242" y="4702"/>
                  </a:lnTo>
                  <a:lnTo>
                    <a:pt x="1478672" y="18188"/>
                  </a:lnTo>
                  <a:lnTo>
                    <a:pt x="1517977" y="39527"/>
                  </a:lnTo>
                  <a:lnTo>
                    <a:pt x="1552225" y="67786"/>
                  </a:lnTo>
                  <a:lnTo>
                    <a:pt x="1580484" y="102034"/>
                  </a:lnTo>
                  <a:lnTo>
                    <a:pt x="1601823" y="141339"/>
                  </a:lnTo>
                  <a:lnTo>
                    <a:pt x="1615309" y="184769"/>
                  </a:lnTo>
                  <a:lnTo>
                    <a:pt x="1620011" y="231394"/>
                  </a:lnTo>
                  <a:lnTo>
                    <a:pt x="1620011" y="1156970"/>
                  </a:lnTo>
                  <a:lnTo>
                    <a:pt x="1615309" y="1203594"/>
                  </a:lnTo>
                  <a:lnTo>
                    <a:pt x="1601823" y="1247024"/>
                  </a:lnTo>
                  <a:lnTo>
                    <a:pt x="1580484" y="1286329"/>
                  </a:lnTo>
                  <a:lnTo>
                    <a:pt x="1552225" y="1320577"/>
                  </a:lnTo>
                  <a:lnTo>
                    <a:pt x="1517977" y="1348836"/>
                  </a:lnTo>
                  <a:lnTo>
                    <a:pt x="1478672" y="1370175"/>
                  </a:lnTo>
                  <a:lnTo>
                    <a:pt x="1435242" y="1383661"/>
                  </a:lnTo>
                  <a:lnTo>
                    <a:pt x="1388618" y="1388364"/>
                  </a:lnTo>
                  <a:lnTo>
                    <a:pt x="231394" y="1388364"/>
                  </a:lnTo>
                  <a:lnTo>
                    <a:pt x="184769" y="1383661"/>
                  </a:lnTo>
                  <a:lnTo>
                    <a:pt x="141339" y="1370175"/>
                  </a:lnTo>
                  <a:lnTo>
                    <a:pt x="102034" y="1348836"/>
                  </a:lnTo>
                  <a:lnTo>
                    <a:pt x="67786" y="1320577"/>
                  </a:lnTo>
                  <a:lnTo>
                    <a:pt x="39527" y="1286329"/>
                  </a:lnTo>
                  <a:lnTo>
                    <a:pt x="18188" y="1247024"/>
                  </a:lnTo>
                  <a:lnTo>
                    <a:pt x="4702" y="1203594"/>
                  </a:lnTo>
                  <a:lnTo>
                    <a:pt x="0" y="1156970"/>
                  </a:lnTo>
                  <a:lnTo>
                    <a:pt x="0" y="231394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707883" y="3510533"/>
            <a:ext cx="12198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1800" b="1" spc="-2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Virtual Machine (JVM)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88809" y="3754882"/>
            <a:ext cx="395605" cy="368300"/>
            <a:chOff x="6988809" y="3754882"/>
            <a:chExt cx="395605" cy="368300"/>
          </a:xfrm>
        </p:grpSpPr>
        <p:sp>
          <p:nvSpPr>
            <p:cNvPr id="33" name="object 33"/>
            <p:cNvSpPr/>
            <p:nvPr/>
          </p:nvSpPr>
          <p:spPr>
            <a:xfrm>
              <a:off x="6995159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204978" y="0"/>
                  </a:moveTo>
                  <a:lnTo>
                    <a:pt x="204978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4978" y="266319"/>
                  </a:lnTo>
                  <a:lnTo>
                    <a:pt x="204978" y="355092"/>
                  </a:lnTo>
                  <a:lnTo>
                    <a:pt x="382524" y="177546"/>
                  </a:lnTo>
                  <a:lnTo>
                    <a:pt x="20497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95159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0" y="88773"/>
                  </a:moveTo>
                  <a:lnTo>
                    <a:pt x="204978" y="88773"/>
                  </a:lnTo>
                  <a:lnTo>
                    <a:pt x="204978" y="0"/>
                  </a:lnTo>
                  <a:lnTo>
                    <a:pt x="382524" y="177546"/>
                  </a:lnTo>
                  <a:lnTo>
                    <a:pt x="204978" y="355092"/>
                  </a:lnTo>
                  <a:lnTo>
                    <a:pt x="204978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305290" y="3754882"/>
            <a:ext cx="395605" cy="368300"/>
            <a:chOff x="9305290" y="3754882"/>
            <a:chExt cx="395605" cy="368300"/>
          </a:xfrm>
        </p:grpSpPr>
        <p:sp>
          <p:nvSpPr>
            <p:cNvPr id="36" name="object 36"/>
            <p:cNvSpPr/>
            <p:nvPr/>
          </p:nvSpPr>
          <p:spPr>
            <a:xfrm>
              <a:off x="9311640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204977" y="0"/>
                  </a:moveTo>
                  <a:lnTo>
                    <a:pt x="204977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04977" y="266319"/>
                  </a:lnTo>
                  <a:lnTo>
                    <a:pt x="204977" y="355092"/>
                  </a:lnTo>
                  <a:lnTo>
                    <a:pt x="382524" y="177546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311640" y="3761232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0" y="88773"/>
                  </a:moveTo>
                  <a:lnTo>
                    <a:pt x="204977" y="88773"/>
                  </a:lnTo>
                  <a:lnTo>
                    <a:pt x="204977" y="0"/>
                  </a:lnTo>
                  <a:lnTo>
                    <a:pt x="382524" y="177546"/>
                  </a:lnTo>
                  <a:lnTo>
                    <a:pt x="204977" y="355092"/>
                  </a:lnTo>
                  <a:lnTo>
                    <a:pt x="204977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77013" y="2895589"/>
            <a:ext cx="1789236" cy="258624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890759" y="2909316"/>
            <a:ext cx="1711960" cy="2508885"/>
          </a:xfrm>
          <a:prstGeom prst="rect">
            <a:avLst/>
          </a:prstGeom>
          <a:solidFill>
            <a:srgbClr val="FFFFFF"/>
          </a:solidFill>
          <a:ln w="1270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329565" marR="443865">
              <a:lnSpc>
                <a:spcPct val="100000"/>
              </a:lnSpc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>
                <a:solidFill>
                  <a:srgbClr val="FFFFFF"/>
                </a:solidFill>
              </a:rPr>
              <a:t>TAO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Yida@SUSTECH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>
                <a:solidFill>
                  <a:srgbClr val="FFFFFF"/>
                </a:solidFill>
              </a:rPr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9550" y="2708085"/>
            <a:ext cx="4604385" cy="3816350"/>
            <a:chOff x="929550" y="2708085"/>
            <a:chExt cx="4604385" cy="38163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29550" y="2708085"/>
              <a:ext cx="1519606" cy="21779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3356" y="2721863"/>
              <a:ext cx="1442085" cy="2100580"/>
            </a:xfrm>
            <a:custGeom>
              <a:avLst/>
              <a:gdLst/>
              <a:ahLst/>
              <a:cxnLst/>
              <a:rect l="l" t="t" r="r" b="b"/>
              <a:pathLst>
                <a:path w="1442085" h="2100579">
                  <a:moveTo>
                    <a:pt x="1441704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441704" y="2100072"/>
                  </a:lnTo>
                  <a:lnTo>
                    <a:pt x="1441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3356" y="2721863"/>
              <a:ext cx="1442085" cy="2100580"/>
            </a:xfrm>
            <a:custGeom>
              <a:avLst/>
              <a:gdLst/>
              <a:ahLst/>
              <a:cxnLst/>
              <a:rect l="l" t="t" r="r" b="b"/>
              <a:pathLst>
                <a:path w="1442085" h="2100579">
                  <a:moveTo>
                    <a:pt x="0" y="2100072"/>
                  </a:moveTo>
                  <a:lnTo>
                    <a:pt x="1441704" y="2100072"/>
                  </a:lnTo>
                  <a:lnTo>
                    <a:pt x="1441704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22" y="6051694"/>
              <a:ext cx="4604040" cy="4726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Virtualization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916939" y="1529588"/>
            <a:ext cx="10479405" cy="11303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5080" indent="-227965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Creating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virtual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(instead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actual)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version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something,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such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hardware,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server,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operating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system,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etc.,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hiding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physical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characteristics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computing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platform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34670">
              <a:lnSpc>
                <a:spcPct val="100000"/>
              </a:lnSpc>
              <a:spcBef>
                <a:spcPts val="2180"/>
              </a:spcBef>
              <a:tabLst>
                <a:tab pos="2076450" algn="l"/>
                <a:tab pos="3618865" algn="l"/>
              </a:tabLst>
            </a:pPr>
            <a:r>
              <a:rPr sz="2400" spc="-37" baseline="2000" dirty="0">
                <a:latin typeface="等线" panose="02010600030101010101" charset="-122"/>
                <a:cs typeface="等线" panose="02010600030101010101" charset="-122"/>
              </a:rPr>
              <a:t>VM1</a:t>
            </a:r>
            <a:r>
              <a:rPr sz="2400" baseline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VM2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400" spc="-37" baseline="2000" dirty="0">
                <a:latin typeface="等线" panose="02010600030101010101" charset="-122"/>
                <a:cs typeface="等线" panose="02010600030101010101" charset="-122"/>
              </a:rPr>
              <a:t>VM3</a:t>
            </a:r>
            <a:endParaRPr sz="2400" baseline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355" y="6065520"/>
            <a:ext cx="4526280" cy="394970"/>
          </a:xfrm>
          <a:prstGeom prst="rect">
            <a:avLst/>
          </a:prstGeom>
          <a:solidFill>
            <a:srgbClr val="AEABAB"/>
          </a:solidFill>
          <a:ln w="127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6670" algn="ctr">
              <a:lnSpc>
                <a:spcPct val="100000"/>
              </a:lnSpc>
              <a:spcBef>
                <a:spcPts val="25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Physical</a:t>
            </a:r>
            <a:r>
              <a:rPr sz="16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352" y="5597652"/>
            <a:ext cx="4640580" cy="49222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3355" y="5629655"/>
            <a:ext cx="4526280" cy="378460"/>
          </a:xfrm>
          <a:prstGeom prst="rect">
            <a:avLst/>
          </a:prstGeom>
          <a:solidFill>
            <a:srgbClr val="D0CECE"/>
          </a:solidFill>
          <a:ln w="12700">
            <a:solidFill>
              <a:srgbClr val="7E7E7E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2385" algn="ctr">
              <a:lnSpc>
                <a:spcPct val="100000"/>
              </a:lnSpc>
              <a:spcBef>
                <a:spcPts val="41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Host</a:t>
            </a:r>
            <a:r>
              <a:rPr sz="16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1352" y="4847844"/>
            <a:ext cx="4640580" cy="774700"/>
            <a:chOff x="911352" y="4847844"/>
            <a:chExt cx="4640580" cy="7747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4847844"/>
              <a:ext cx="4640580" cy="7741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356" y="4879848"/>
              <a:ext cx="4526280" cy="660400"/>
            </a:xfrm>
            <a:custGeom>
              <a:avLst/>
              <a:gdLst/>
              <a:ahLst/>
              <a:cxnLst/>
              <a:rect l="l" t="t" r="r" b="b"/>
              <a:pathLst>
                <a:path w="4526280" h="660400">
                  <a:moveTo>
                    <a:pt x="4526280" y="0"/>
                  </a:moveTo>
                  <a:lnTo>
                    <a:pt x="0" y="0"/>
                  </a:lnTo>
                  <a:lnTo>
                    <a:pt x="0" y="659891"/>
                  </a:lnTo>
                  <a:lnTo>
                    <a:pt x="4526280" y="659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43355" y="4879847"/>
            <a:ext cx="4526280" cy="66040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VMWare</a:t>
            </a:r>
            <a:r>
              <a:rPr sz="1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Virtualization</a:t>
            </a:r>
            <a:r>
              <a:rPr sz="16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Layer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  <a:p>
            <a:pPr marL="23495" algn="ctr">
              <a:lnSpc>
                <a:spcPct val="100000"/>
              </a:lnSpc>
            </a:pP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(Hypervisor)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95172" y="3529584"/>
            <a:ext cx="1371600" cy="1275715"/>
            <a:chOff x="995172" y="3529584"/>
            <a:chExt cx="1371600" cy="127571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72" y="3529584"/>
              <a:ext cx="1371600" cy="12755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27176" y="3561588"/>
              <a:ext cx="1257300" cy="1161415"/>
            </a:xfrm>
            <a:custGeom>
              <a:avLst/>
              <a:gdLst/>
              <a:ahLst/>
              <a:cxnLst/>
              <a:rect l="l" t="t" r="r" b="b"/>
              <a:pathLst>
                <a:path w="1257300" h="1161414">
                  <a:moveTo>
                    <a:pt x="1257300" y="0"/>
                  </a:moveTo>
                  <a:lnTo>
                    <a:pt x="0" y="0"/>
                  </a:lnTo>
                  <a:lnTo>
                    <a:pt x="0" y="1161288"/>
                  </a:lnTo>
                  <a:lnTo>
                    <a:pt x="1257300" y="1161288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27175" y="3561588"/>
            <a:ext cx="1257300" cy="116141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25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Guest</a:t>
            </a:r>
            <a:r>
              <a:rPr sz="16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2039" y="4378452"/>
            <a:ext cx="1141730" cy="254635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05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105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05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105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84503" y="2755366"/>
            <a:ext cx="528955" cy="805180"/>
            <a:chOff x="984503" y="2755366"/>
            <a:chExt cx="528955" cy="80518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171" y="2762999"/>
              <a:ext cx="446506" cy="7894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503" y="2755366"/>
              <a:ext cx="528802" cy="8046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27175" y="2795015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40" h="675639">
                  <a:moveTo>
                    <a:pt x="332231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1" y="675131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27175" y="2795016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APP1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43227" y="2755366"/>
            <a:ext cx="528955" cy="805180"/>
            <a:chOff x="1443227" y="2755366"/>
            <a:chExt cx="528955" cy="80518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419" y="2762999"/>
              <a:ext cx="446506" cy="7894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227" y="2755366"/>
              <a:ext cx="528802" cy="80469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87423" y="2795015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1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1" y="675131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487424" y="2795016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29844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35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908048" y="2755366"/>
            <a:ext cx="528955" cy="805180"/>
            <a:chOff x="1908048" y="2755366"/>
            <a:chExt cx="528955" cy="805180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8716" y="2762999"/>
              <a:ext cx="448106" cy="7894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8048" y="2755366"/>
              <a:ext cx="528802" cy="80469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50720" y="2795015"/>
              <a:ext cx="334010" cy="675640"/>
            </a:xfrm>
            <a:custGeom>
              <a:avLst/>
              <a:gdLst/>
              <a:ahLst/>
              <a:cxnLst/>
              <a:rect l="l" t="t" r="r" b="b"/>
              <a:pathLst>
                <a:path w="334010" h="675639">
                  <a:moveTo>
                    <a:pt x="333756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3756" y="675131"/>
                  </a:lnTo>
                  <a:lnTo>
                    <a:pt x="333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950720" y="2795016"/>
            <a:ext cx="33401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52116" y="2694432"/>
            <a:ext cx="1557655" cy="2214880"/>
            <a:chOff x="2452116" y="2694432"/>
            <a:chExt cx="1557655" cy="221488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2116" y="2694432"/>
              <a:ext cx="1557528" cy="22143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84120" y="2726436"/>
              <a:ext cx="1443355" cy="2100580"/>
            </a:xfrm>
            <a:custGeom>
              <a:avLst/>
              <a:gdLst/>
              <a:ahLst/>
              <a:cxnLst/>
              <a:rect l="l" t="t" r="r" b="b"/>
              <a:pathLst>
                <a:path w="1443354" h="2100579">
                  <a:moveTo>
                    <a:pt x="1443228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443228" y="2100072"/>
                  </a:lnTo>
                  <a:lnTo>
                    <a:pt x="1443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84120" y="2726436"/>
              <a:ext cx="1443355" cy="2100580"/>
            </a:xfrm>
            <a:custGeom>
              <a:avLst/>
              <a:gdLst/>
              <a:ahLst/>
              <a:cxnLst/>
              <a:rect l="l" t="t" r="r" b="b"/>
              <a:pathLst>
                <a:path w="1443354" h="2100579">
                  <a:moveTo>
                    <a:pt x="0" y="2100072"/>
                  </a:moveTo>
                  <a:lnTo>
                    <a:pt x="1443228" y="2100072"/>
                  </a:lnTo>
                  <a:lnTo>
                    <a:pt x="1443228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7460" y="3532632"/>
              <a:ext cx="1370076" cy="12771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69464" y="3564636"/>
              <a:ext cx="1256030" cy="1163320"/>
            </a:xfrm>
            <a:custGeom>
              <a:avLst/>
              <a:gdLst/>
              <a:ahLst/>
              <a:cxnLst/>
              <a:rect l="l" t="t" r="r" b="b"/>
              <a:pathLst>
                <a:path w="1256029" h="1163320">
                  <a:moveTo>
                    <a:pt x="1255776" y="0"/>
                  </a:moveTo>
                  <a:lnTo>
                    <a:pt x="0" y="0"/>
                  </a:lnTo>
                  <a:lnTo>
                    <a:pt x="0" y="1162812"/>
                  </a:lnTo>
                  <a:lnTo>
                    <a:pt x="1255776" y="1162812"/>
                  </a:lnTo>
                  <a:lnTo>
                    <a:pt x="1255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569464" y="3564635"/>
            <a:ext cx="1256030" cy="116332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25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Guest</a:t>
            </a:r>
            <a:r>
              <a:rPr sz="1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3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24327" y="4383023"/>
            <a:ext cx="1141730" cy="253365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05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105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05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105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26792" y="2759938"/>
            <a:ext cx="528955" cy="805180"/>
            <a:chOff x="2526792" y="2759938"/>
            <a:chExt cx="528955" cy="805180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7460" y="2767571"/>
              <a:ext cx="446506" cy="7894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6792" y="2759938"/>
              <a:ext cx="528802" cy="80469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569464" y="2799587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1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1" y="675131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2569464" y="2799588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APP1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985516" y="2759938"/>
            <a:ext cx="528955" cy="805180"/>
            <a:chOff x="2985516" y="2759938"/>
            <a:chExt cx="528955" cy="805180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6184" y="2767571"/>
              <a:ext cx="448106" cy="7894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5516" y="2759938"/>
              <a:ext cx="528802" cy="80469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28188" y="2799587"/>
              <a:ext cx="334010" cy="675640"/>
            </a:xfrm>
            <a:custGeom>
              <a:avLst/>
              <a:gdLst/>
              <a:ahLst/>
              <a:cxnLst/>
              <a:rect l="l" t="t" r="r" b="b"/>
              <a:pathLst>
                <a:path w="334010" h="675639">
                  <a:moveTo>
                    <a:pt x="333756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3756" y="675131"/>
                  </a:lnTo>
                  <a:lnTo>
                    <a:pt x="333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028188" y="2799588"/>
            <a:ext cx="33401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111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5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450335" y="2759938"/>
            <a:ext cx="528955" cy="805180"/>
            <a:chOff x="3450335" y="2759938"/>
            <a:chExt cx="528955" cy="805180"/>
          </a:xfrm>
        </p:grpSpPr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1003" y="2767571"/>
              <a:ext cx="446506" cy="7894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0335" y="2759938"/>
              <a:ext cx="528802" cy="80469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493007" y="2799587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2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2" y="675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493008" y="2799588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994403" y="2686811"/>
            <a:ext cx="1557655" cy="2214880"/>
            <a:chOff x="3994403" y="2686811"/>
            <a:chExt cx="1557655" cy="2214880"/>
          </a:xfrm>
        </p:grpSpPr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4403" y="2686811"/>
              <a:ext cx="1557527" cy="221437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26407" y="2718815"/>
              <a:ext cx="1443355" cy="2100580"/>
            </a:xfrm>
            <a:custGeom>
              <a:avLst/>
              <a:gdLst/>
              <a:ahLst/>
              <a:cxnLst/>
              <a:rect l="l" t="t" r="r" b="b"/>
              <a:pathLst>
                <a:path w="1443354" h="2100579">
                  <a:moveTo>
                    <a:pt x="1443227" y="0"/>
                  </a:moveTo>
                  <a:lnTo>
                    <a:pt x="0" y="0"/>
                  </a:lnTo>
                  <a:lnTo>
                    <a:pt x="0" y="2100072"/>
                  </a:lnTo>
                  <a:lnTo>
                    <a:pt x="1443227" y="2100072"/>
                  </a:lnTo>
                  <a:lnTo>
                    <a:pt x="1443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026407" y="2718815"/>
              <a:ext cx="1443355" cy="2100580"/>
            </a:xfrm>
            <a:custGeom>
              <a:avLst/>
              <a:gdLst/>
              <a:ahLst/>
              <a:cxnLst/>
              <a:rect l="l" t="t" r="r" b="b"/>
              <a:pathLst>
                <a:path w="1443354" h="2100579">
                  <a:moveTo>
                    <a:pt x="0" y="2100072"/>
                  </a:moveTo>
                  <a:lnTo>
                    <a:pt x="1443227" y="2100072"/>
                  </a:lnTo>
                  <a:lnTo>
                    <a:pt x="1443227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9747" y="3526536"/>
              <a:ext cx="1370076" cy="127558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11751" y="3558539"/>
              <a:ext cx="1256030" cy="1161415"/>
            </a:xfrm>
            <a:custGeom>
              <a:avLst/>
              <a:gdLst/>
              <a:ahLst/>
              <a:cxnLst/>
              <a:rect l="l" t="t" r="r" b="b"/>
              <a:pathLst>
                <a:path w="1256029" h="1161414">
                  <a:moveTo>
                    <a:pt x="1255776" y="0"/>
                  </a:moveTo>
                  <a:lnTo>
                    <a:pt x="0" y="0"/>
                  </a:lnTo>
                  <a:lnTo>
                    <a:pt x="0" y="1161288"/>
                  </a:lnTo>
                  <a:lnTo>
                    <a:pt x="1255776" y="1161288"/>
                  </a:lnTo>
                  <a:lnTo>
                    <a:pt x="1255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111752" y="3558540"/>
            <a:ext cx="1256030" cy="116141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25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Guest</a:t>
            </a: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166615" y="4375403"/>
            <a:ext cx="1141730" cy="254635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05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105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05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105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069079" y="2752318"/>
            <a:ext cx="528955" cy="805180"/>
            <a:chOff x="4069079" y="2752318"/>
            <a:chExt cx="528955" cy="805180"/>
          </a:xfrm>
        </p:grpSpPr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9747" y="2759951"/>
              <a:ext cx="446506" cy="7894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9079" y="2752318"/>
              <a:ext cx="528802" cy="80469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111751" y="2791968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2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2" y="675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111752" y="2791967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APP1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527803" y="2752318"/>
            <a:ext cx="528955" cy="805180"/>
            <a:chOff x="4527803" y="2752318"/>
            <a:chExt cx="528955" cy="805180"/>
          </a:xfrm>
        </p:grpSpPr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471" y="2759951"/>
              <a:ext cx="446506" cy="7894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27803" y="2752318"/>
              <a:ext cx="528802" cy="80469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570475" y="2791968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2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2" y="675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4570476" y="2791967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111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5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992623" y="2752318"/>
            <a:ext cx="528955" cy="805180"/>
            <a:chOff x="4992623" y="2752318"/>
            <a:chExt cx="528955" cy="805180"/>
          </a:xfrm>
        </p:grpSpPr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291" y="2759951"/>
              <a:ext cx="446506" cy="78944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2623" y="2752318"/>
              <a:ext cx="528802" cy="80469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35295" y="2791968"/>
              <a:ext cx="332740" cy="675640"/>
            </a:xfrm>
            <a:custGeom>
              <a:avLst/>
              <a:gdLst/>
              <a:ahLst/>
              <a:cxnLst/>
              <a:rect l="l" t="t" r="r" b="b"/>
              <a:pathLst>
                <a:path w="332739" h="675639">
                  <a:moveTo>
                    <a:pt x="332232" y="0"/>
                  </a:moveTo>
                  <a:lnTo>
                    <a:pt x="0" y="0"/>
                  </a:lnTo>
                  <a:lnTo>
                    <a:pt x="0" y="675131"/>
                  </a:lnTo>
                  <a:lnTo>
                    <a:pt x="332232" y="675131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5035296" y="2791967"/>
            <a:ext cx="332740" cy="6756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vert270" wrap="square" lIns="0" tIns="30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40"/>
              </a:spcBef>
            </a:pPr>
            <a:r>
              <a:rPr sz="1600" spc="-20" dirty="0">
                <a:latin typeface="等线" panose="02010600030101010101" charset="-122"/>
                <a:cs typeface="等线" panose="02010600030101010101" charset="-122"/>
              </a:rPr>
              <a:t>APP3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17463" y="3572383"/>
            <a:ext cx="49352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Physical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computer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(host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machine)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runs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host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17463" y="4486783"/>
            <a:ext cx="541528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Virtualization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uses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software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layer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(hypervisor)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simulate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hardware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117463" y="5401462"/>
            <a:ext cx="4980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Different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guest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OS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created,</a:t>
            </a:r>
            <a:r>
              <a:rPr sz="20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which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interacts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with the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hardware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5" name="object 8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56877" y="2457321"/>
            <a:ext cx="2931824" cy="742293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1380744" y="3842003"/>
            <a:ext cx="3595370" cy="1612900"/>
            <a:chOff x="1380744" y="3842003"/>
            <a:chExt cx="3595370" cy="1612900"/>
          </a:xfrm>
        </p:grpSpPr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0744" y="3863339"/>
              <a:ext cx="426719" cy="42519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79419" y="3918203"/>
              <a:ext cx="382523" cy="36728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0183" y="4952999"/>
              <a:ext cx="455675" cy="50139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9892" y="3842003"/>
              <a:ext cx="484632" cy="483107"/>
            </a:xfrm>
            <a:prstGeom prst="rect">
              <a:avLst/>
            </a:prstGeom>
          </p:spPr>
        </p:pic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9588"/>
            <a:ext cx="1047940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5080" indent="-227965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Creating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virtual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(instead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actual)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version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something,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such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hardware,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server,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operating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system,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etc.,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hiding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physical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characteristics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computing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platform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6055" y="3492986"/>
            <a:ext cx="4618355" cy="2459990"/>
            <a:chOff x="896055" y="3492986"/>
            <a:chExt cx="4618355" cy="24599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6055" y="3492986"/>
              <a:ext cx="1440292" cy="7757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9828" y="3506723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1362456" y="0"/>
                  </a:moveTo>
                  <a:lnTo>
                    <a:pt x="0" y="0"/>
                  </a:lnTo>
                  <a:lnTo>
                    <a:pt x="0" y="697992"/>
                  </a:lnTo>
                  <a:lnTo>
                    <a:pt x="1362456" y="697992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9828" y="3506723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0" y="697992"/>
                  </a:moveTo>
                  <a:lnTo>
                    <a:pt x="1362456" y="697992"/>
                  </a:lnTo>
                  <a:lnTo>
                    <a:pt x="1362456" y="0"/>
                  </a:lnTo>
                  <a:lnTo>
                    <a:pt x="0" y="0"/>
                  </a:lnTo>
                  <a:lnTo>
                    <a:pt x="0" y="697992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10" y="5478724"/>
              <a:ext cx="4604040" cy="4740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9644" y="3120898"/>
            <a:ext cx="1036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Container</a:t>
            </a:r>
            <a:r>
              <a:rPr sz="1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1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Virtualization</a:t>
            </a:r>
            <a:endParaRPr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923544" y="5492496"/>
            <a:ext cx="4526280" cy="396240"/>
          </a:xfrm>
          <a:prstGeom prst="rect">
            <a:avLst/>
          </a:prstGeom>
          <a:solidFill>
            <a:srgbClr val="AEABAB"/>
          </a:solidFill>
          <a:ln w="127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Physical</a:t>
            </a:r>
            <a:r>
              <a:rPr sz="16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Hardware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539" y="5026177"/>
            <a:ext cx="4640580" cy="4922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3544" y="5058155"/>
            <a:ext cx="4526280" cy="378460"/>
          </a:xfrm>
          <a:prstGeom prst="rect">
            <a:avLst/>
          </a:prstGeom>
          <a:solidFill>
            <a:srgbClr val="D0CECE"/>
          </a:solidFill>
          <a:ln w="12700">
            <a:solidFill>
              <a:srgbClr val="7E7E7E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R="31115" algn="ctr">
              <a:lnSpc>
                <a:spcPct val="100000"/>
              </a:lnSpc>
              <a:spcBef>
                <a:spcPts val="41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Host</a:t>
            </a:r>
            <a:r>
              <a:rPr sz="16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539" y="4276356"/>
            <a:ext cx="4640580" cy="7741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3544" y="4308347"/>
            <a:ext cx="4526280" cy="660400"/>
          </a:xfrm>
          <a:prstGeom prst="rect">
            <a:avLst/>
          </a:prstGeom>
          <a:solidFill>
            <a:srgbClr val="DAE2F3"/>
          </a:solidFill>
          <a:ln w="12700">
            <a:solidFill>
              <a:srgbClr val="7E7E7E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R="73660" algn="ctr">
              <a:lnSpc>
                <a:spcPct val="100000"/>
              </a:lnSpc>
              <a:spcBef>
                <a:spcPts val="142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Docker</a:t>
            </a:r>
            <a:r>
              <a:rPr sz="16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Engine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27760" y="3631717"/>
            <a:ext cx="960755" cy="528955"/>
            <a:chOff x="1127760" y="3631717"/>
            <a:chExt cx="960755" cy="52895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0" y="3643909"/>
              <a:ext cx="960145" cy="4465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36" y="3631717"/>
              <a:ext cx="885431" cy="52880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59763" y="3675888"/>
            <a:ext cx="845819" cy="332740"/>
          </a:xfrm>
          <a:prstGeom prst="rect">
            <a:avLst/>
          </a:prstGeom>
          <a:solidFill>
            <a:srgbClr val="FFFFFF"/>
          </a:solidFill>
          <a:ln w="12700">
            <a:solidFill>
              <a:srgbClr val="7E7E7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3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APP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A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2050" y="3376929"/>
            <a:ext cx="52692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container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consists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all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dependencies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required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application,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isolates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these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dependencies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other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containers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on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2050" y="4901006"/>
            <a:ext cx="3331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Containers</a:t>
            </a:r>
            <a:r>
              <a:rPr sz="20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virtualize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OS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2050" y="5511190"/>
            <a:ext cx="3867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lightweight,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portable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2647" y="2362200"/>
            <a:ext cx="981455" cy="81838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485644" y="3479304"/>
            <a:ext cx="1477010" cy="812800"/>
            <a:chOff x="2485644" y="3479304"/>
            <a:chExt cx="1477010" cy="81280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5644" y="3479304"/>
              <a:ext cx="1476756" cy="8122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17648" y="3511295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1362455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1362455" y="697991"/>
                  </a:lnTo>
                  <a:lnTo>
                    <a:pt x="1362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17648" y="3511295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0" y="697991"/>
                  </a:moveTo>
                  <a:lnTo>
                    <a:pt x="1362455" y="697991"/>
                  </a:lnTo>
                  <a:lnTo>
                    <a:pt x="1362455" y="0"/>
                  </a:lnTo>
                  <a:lnTo>
                    <a:pt x="0" y="0"/>
                  </a:lnTo>
                  <a:lnTo>
                    <a:pt x="0" y="697991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5580" y="3646957"/>
              <a:ext cx="960145" cy="4465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9776" y="3636289"/>
              <a:ext cx="868705" cy="5288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67584" y="3678935"/>
              <a:ext cx="845819" cy="332740"/>
            </a:xfrm>
            <a:custGeom>
              <a:avLst/>
              <a:gdLst/>
              <a:ahLst/>
              <a:cxnLst/>
              <a:rect l="l" t="t" r="r" b="b"/>
              <a:pathLst>
                <a:path w="845820" h="332739">
                  <a:moveTo>
                    <a:pt x="845819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845819" y="332231"/>
                  </a:lnTo>
                  <a:lnTo>
                    <a:pt x="845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677414" y="3124326"/>
            <a:ext cx="1036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Container</a:t>
            </a:r>
            <a:r>
              <a:rPr sz="1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2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67583" y="3678935"/>
            <a:ext cx="845819" cy="3327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24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APP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B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55364" y="3477780"/>
            <a:ext cx="1477010" cy="812800"/>
            <a:chOff x="4055364" y="3477780"/>
            <a:chExt cx="1477010" cy="81280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364" y="3477780"/>
              <a:ext cx="1476756" cy="8122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87368" y="3509772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1362456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1362456" y="697991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87368" y="3509772"/>
              <a:ext cx="1362710" cy="698500"/>
            </a:xfrm>
            <a:custGeom>
              <a:avLst/>
              <a:gdLst/>
              <a:ahLst/>
              <a:cxnLst/>
              <a:rect l="l" t="t" r="r" b="b"/>
              <a:pathLst>
                <a:path w="1362710" h="698500">
                  <a:moveTo>
                    <a:pt x="0" y="697991"/>
                  </a:moveTo>
                  <a:lnTo>
                    <a:pt x="1362456" y="697991"/>
                  </a:lnTo>
                  <a:lnTo>
                    <a:pt x="1362456" y="0"/>
                  </a:lnTo>
                  <a:lnTo>
                    <a:pt x="0" y="0"/>
                  </a:lnTo>
                  <a:lnTo>
                    <a:pt x="0" y="697991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5300" y="3646957"/>
              <a:ext cx="961656" cy="4465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924" y="3634765"/>
              <a:ext cx="880884" cy="5288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337304" y="3678936"/>
              <a:ext cx="847725" cy="332740"/>
            </a:xfrm>
            <a:custGeom>
              <a:avLst/>
              <a:gdLst/>
              <a:ahLst/>
              <a:cxnLst/>
              <a:rect l="l" t="t" r="r" b="b"/>
              <a:pathLst>
                <a:path w="847725" h="332739">
                  <a:moveTo>
                    <a:pt x="847344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847344" y="332231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207509" y="3124326"/>
            <a:ext cx="1036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Container</a:t>
            </a:r>
            <a:r>
              <a:rPr sz="1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3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0" name="object 40"/>
          <p:cNvSpPr txBox="1"/>
          <p:nvPr/>
        </p:nvSpPr>
        <p:spPr>
          <a:xfrm>
            <a:off x="4337303" y="3678935"/>
            <a:ext cx="847725" cy="33274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40"/>
              </a:spcBef>
            </a:pPr>
            <a:r>
              <a:rPr sz="1600" dirty="0">
                <a:latin typeface="等线" panose="02010600030101010101" charset="-122"/>
                <a:cs typeface="等线" panose="02010600030101010101" charset="-122"/>
              </a:rPr>
              <a:t>APP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600" spc="-50" dirty="0">
                <a:latin typeface="等线" panose="02010600030101010101" charset="-122"/>
                <a:cs typeface="等线" panose="02010600030101010101" charset="-122"/>
              </a:rPr>
              <a:t>C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33304" y="5202935"/>
            <a:ext cx="755903" cy="72694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0306" y="3061705"/>
            <a:ext cx="1788160" cy="2586355"/>
            <a:chOff x="530306" y="3061705"/>
            <a:chExt cx="1788160" cy="2586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306" y="3061705"/>
              <a:ext cx="1787743" cy="2586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4068" y="3075431"/>
              <a:ext cx="1710055" cy="2508885"/>
            </a:xfrm>
            <a:custGeom>
              <a:avLst/>
              <a:gdLst/>
              <a:ahLst/>
              <a:cxnLst/>
              <a:rect l="l" t="t" r="r" b="b"/>
              <a:pathLst>
                <a:path w="1710055" h="2508885">
                  <a:moveTo>
                    <a:pt x="1709927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09927" y="2508504"/>
                  </a:lnTo>
                  <a:lnTo>
                    <a:pt x="1709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4068" y="3075432"/>
            <a:ext cx="1710055" cy="250888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17805" marR="530225">
              <a:lnSpc>
                <a:spcPct val="100000"/>
              </a:lnSpc>
              <a:spcBef>
                <a:spcPts val="22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program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59" y="3945635"/>
            <a:ext cx="1397508" cy="105003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64221" y="3061705"/>
            <a:ext cx="1789430" cy="2586355"/>
            <a:chOff x="5064221" y="3061705"/>
            <a:chExt cx="1789430" cy="25863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4221" y="3061705"/>
              <a:ext cx="1789236" cy="2586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77967" y="3075431"/>
              <a:ext cx="1711960" cy="2508885"/>
            </a:xfrm>
            <a:custGeom>
              <a:avLst/>
              <a:gdLst/>
              <a:ahLst/>
              <a:cxnLst/>
              <a:rect l="l" t="t" r="r" b="b"/>
              <a:pathLst>
                <a:path w="1711959" h="2508885">
                  <a:moveTo>
                    <a:pt x="1711451" y="0"/>
                  </a:moveTo>
                  <a:lnTo>
                    <a:pt x="0" y="0"/>
                  </a:lnTo>
                  <a:lnTo>
                    <a:pt x="0" y="2508504"/>
                  </a:lnTo>
                  <a:lnTo>
                    <a:pt x="1711451" y="2508504"/>
                  </a:lnTo>
                  <a:lnTo>
                    <a:pt x="1711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077967" y="3075432"/>
            <a:ext cx="1711960" cy="250888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0660" marR="491490">
              <a:lnSpc>
                <a:spcPct val="100000"/>
              </a:lnSpc>
              <a:spcBef>
                <a:spcPts val="68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Bytecode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00660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latin typeface="等线" panose="02010600030101010101" charset="-122"/>
                <a:cs typeface="等线" panose="02010600030101010101" charset="-122"/>
              </a:rPr>
              <a:t>(.class</a:t>
            </a:r>
            <a:r>
              <a:rPr sz="1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extension)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80888" y="3718541"/>
            <a:ext cx="1477010" cy="894715"/>
            <a:chOff x="2980888" y="3718541"/>
            <a:chExt cx="1477010" cy="8947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0888" y="3718541"/>
              <a:ext cx="1476866" cy="8672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3052" y="3756672"/>
              <a:ext cx="1271015" cy="8564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94660" y="3732275"/>
              <a:ext cx="1399540" cy="789940"/>
            </a:xfrm>
            <a:custGeom>
              <a:avLst/>
              <a:gdLst/>
              <a:ahLst/>
              <a:cxnLst/>
              <a:rect l="l" t="t" r="r" b="b"/>
              <a:pathLst>
                <a:path w="1399539" h="789939">
                  <a:moveTo>
                    <a:pt x="1267460" y="0"/>
                  </a:moveTo>
                  <a:lnTo>
                    <a:pt x="131571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2"/>
                  </a:lnTo>
                  <a:lnTo>
                    <a:pt x="0" y="657860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1" y="789432"/>
                  </a:lnTo>
                  <a:lnTo>
                    <a:pt x="1267460" y="789432"/>
                  </a:lnTo>
                  <a:lnTo>
                    <a:pt x="1309038" y="782722"/>
                  </a:lnTo>
                  <a:lnTo>
                    <a:pt x="1345155" y="764040"/>
                  </a:lnTo>
                  <a:lnTo>
                    <a:pt x="1373640" y="735555"/>
                  </a:lnTo>
                  <a:lnTo>
                    <a:pt x="1392322" y="699438"/>
                  </a:lnTo>
                  <a:lnTo>
                    <a:pt x="1399031" y="657860"/>
                  </a:lnTo>
                  <a:lnTo>
                    <a:pt x="1399031" y="131572"/>
                  </a:lnTo>
                  <a:lnTo>
                    <a:pt x="1392322" y="89993"/>
                  </a:lnTo>
                  <a:lnTo>
                    <a:pt x="1373640" y="53876"/>
                  </a:lnTo>
                  <a:lnTo>
                    <a:pt x="1345155" y="25391"/>
                  </a:lnTo>
                  <a:lnTo>
                    <a:pt x="1309038" y="6709"/>
                  </a:lnTo>
                  <a:lnTo>
                    <a:pt x="1267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94660" y="3732275"/>
              <a:ext cx="1399540" cy="789940"/>
            </a:xfrm>
            <a:custGeom>
              <a:avLst/>
              <a:gdLst/>
              <a:ahLst/>
              <a:cxnLst/>
              <a:rect l="l" t="t" r="r" b="b"/>
              <a:pathLst>
                <a:path w="1399539" h="789939">
                  <a:moveTo>
                    <a:pt x="0" y="131572"/>
                  </a:move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1" y="0"/>
                  </a:lnTo>
                  <a:lnTo>
                    <a:pt x="1267460" y="0"/>
                  </a:lnTo>
                  <a:lnTo>
                    <a:pt x="1309038" y="6709"/>
                  </a:lnTo>
                  <a:lnTo>
                    <a:pt x="1345155" y="25391"/>
                  </a:lnTo>
                  <a:lnTo>
                    <a:pt x="1373640" y="53876"/>
                  </a:lnTo>
                  <a:lnTo>
                    <a:pt x="1392322" y="89993"/>
                  </a:lnTo>
                  <a:lnTo>
                    <a:pt x="1399031" y="131572"/>
                  </a:lnTo>
                  <a:lnTo>
                    <a:pt x="1399031" y="657860"/>
                  </a:lnTo>
                  <a:lnTo>
                    <a:pt x="1392322" y="699438"/>
                  </a:lnTo>
                  <a:lnTo>
                    <a:pt x="1373640" y="735555"/>
                  </a:lnTo>
                  <a:lnTo>
                    <a:pt x="1345155" y="764040"/>
                  </a:lnTo>
                  <a:lnTo>
                    <a:pt x="1309038" y="782722"/>
                  </a:lnTo>
                  <a:lnTo>
                    <a:pt x="1267460" y="789432"/>
                  </a:lnTo>
                  <a:lnTo>
                    <a:pt x="131571" y="789432"/>
                  </a:lnTo>
                  <a:lnTo>
                    <a:pt x="89993" y="782722"/>
                  </a:lnTo>
                  <a:lnTo>
                    <a:pt x="53876" y="764040"/>
                  </a:lnTo>
                  <a:lnTo>
                    <a:pt x="25391" y="735555"/>
                  </a:lnTo>
                  <a:lnTo>
                    <a:pt x="6709" y="699438"/>
                  </a:lnTo>
                  <a:lnTo>
                    <a:pt x="0" y="657860"/>
                  </a:lnTo>
                  <a:lnTo>
                    <a:pt x="0" y="1315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34054" y="3825367"/>
            <a:ext cx="920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Compiler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61005" y="3920997"/>
            <a:ext cx="395605" cy="368300"/>
            <a:chOff x="2461005" y="3920997"/>
            <a:chExt cx="395605" cy="368300"/>
          </a:xfrm>
        </p:grpSpPr>
        <p:sp>
          <p:nvSpPr>
            <p:cNvPr id="19" name="object 19"/>
            <p:cNvSpPr/>
            <p:nvPr/>
          </p:nvSpPr>
          <p:spPr>
            <a:xfrm>
              <a:off x="2467355" y="3927347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5" h="355600">
                  <a:moveTo>
                    <a:pt x="204977" y="0"/>
                  </a:moveTo>
                  <a:lnTo>
                    <a:pt x="204977" y="88772"/>
                  </a:lnTo>
                  <a:lnTo>
                    <a:pt x="0" y="88772"/>
                  </a:lnTo>
                  <a:lnTo>
                    <a:pt x="0" y="266319"/>
                  </a:lnTo>
                  <a:lnTo>
                    <a:pt x="204977" y="266319"/>
                  </a:lnTo>
                  <a:lnTo>
                    <a:pt x="204977" y="355091"/>
                  </a:lnTo>
                  <a:lnTo>
                    <a:pt x="382524" y="177545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7355" y="3927347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5" h="355600">
                  <a:moveTo>
                    <a:pt x="0" y="88772"/>
                  </a:moveTo>
                  <a:lnTo>
                    <a:pt x="204977" y="88772"/>
                  </a:lnTo>
                  <a:lnTo>
                    <a:pt x="204977" y="0"/>
                  </a:lnTo>
                  <a:lnTo>
                    <a:pt x="382524" y="177545"/>
                  </a:lnTo>
                  <a:lnTo>
                    <a:pt x="204977" y="355091"/>
                  </a:lnTo>
                  <a:lnTo>
                    <a:pt x="204977" y="266319"/>
                  </a:lnTo>
                  <a:lnTo>
                    <a:pt x="0" y="266319"/>
                  </a:lnTo>
                  <a:lnTo>
                    <a:pt x="0" y="887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567173" y="3920997"/>
            <a:ext cx="393700" cy="368300"/>
            <a:chOff x="4567173" y="3920997"/>
            <a:chExt cx="393700" cy="368300"/>
          </a:xfrm>
        </p:grpSpPr>
        <p:sp>
          <p:nvSpPr>
            <p:cNvPr id="22" name="object 22"/>
            <p:cNvSpPr/>
            <p:nvPr/>
          </p:nvSpPr>
          <p:spPr>
            <a:xfrm>
              <a:off x="4573523" y="3927347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203453" y="0"/>
                  </a:moveTo>
                  <a:lnTo>
                    <a:pt x="203453" y="88772"/>
                  </a:lnTo>
                  <a:lnTo>
                    <a:pt x="0" y="88772"/>
                  </a:lnTo>
                  <a:lnTo>
                    <a:pt x="0" y="266319"/>
                  </a:lnTo>
                  <a:lnTo>
                    <a:pt x="203453" y="266319"/>
                  </a:lnTo>
                  <a:lnTo>
                    <a:pt x="203453" y="355091"/>
                  </a:lnTo>
                  <a:lnTo>
                    <a:pt x="381000" y="177545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73523" y="3927347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381000" h="355600">
                  <a:moveTo>
                    <a:pt x="0" y="88772"/>
                  </a:moveTo>
                  <a:lnTo>
                    <a:pt x="203453" y="88772"/>
                  </a:lnTo>
                  <a:lnTo>
                    <a:pt x="203453" y="0"/>
                  </a:lnTo>
                  <a:lnTo>
                    <a:pt x="381000" y="177545"/>
                  </a:lnTo>
                  <a:lnTo>
                    <a:pt x="203453" y="355091"/>
                  </a:lnTo>
                  <a:lnTo>
                    <a:pt x="203453" y="266319"/>
                  </a:lnTo>
                  <a:lnTo>
                    <a:pt x="0" y="266319"/>
                  </a:lnTo>
                  <a:lnTo>
                    <a:pt x="0" y="887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0452" y="4114800"/>
            <a:ext cx="1556003" cy="124968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522431" y="3407590"/>
            <a:ext cx="1697989" cy="1466850"/>
            <a:chOff x="7522431" y="3407590"/>
            <a:chExt cx="1697989" cy="146685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2431" y="3407590"/>
              <a:ext cx="1697800" cy="14662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6471" y="3608831"/>
              <a:ext cx="1633727" cy="11308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536179" y="3421379"/>
              <a:ext cx="1620520" cy="1388745"/>
            </a:xfrm>
            <a:custGeom>
              <a:avLst/>
              <a:gdLst/>
              <a:ahLst/>
              <a:cxnLst/>
              <a:rect l="l" t="t" r="r" b="b"/>
              <a:pathLst>
                <a:path w="1620520" h="1388745">
                  <a:moveTo>
                    <a:pt x="1388618" y="0"/>
                  </a:moveTo>
                  <a:lnTo>
                    <a:pt x="231394" y="0"/>
                  </a:lnTo>
                  <a:lnTo>
                    <a:pt x="184769" y="4702"/>
                  </a:lnTo>
                  <a:lnTo>
                    <a:pt x="141339" y="18188"/>
                  </a:lnTo>
                  <a:lnTo>
                    <a:pt x="102034" y="39527"/>
                  </a:lnTo>
                  <a:lnTo>
                    <a:pt x="67786" y="67786"/>
                  </a:lnTo>
                  <a:lnTo>
                    <a:pt x="39527" y="102034"/>
                  </a:lnTo>
                  <a:lnTo>
                    <a:pt x="18188" y="141339"/>
                  </a:lnTo>
                  <a:lnTo>
                    <a:pt x="4702" y="184769"/>
                  </a:lnTo>
                  <a:lnTo>
                    <a:pt x="0" y="231394"/>
                  </a:lnTo>
                  <a:lnTo>
                    <a:pt x="0" y="1156970"/>
                  </a:lnTo>
                  <a:lnTo>
                    <a:pt x="4702" y="1203594"/>
                  </a:lnTo>
                  <a:lnTo>
                    <a:pt x="18188" y="1247024"/>
                  </a:lnTo>
                  <a:lnTo>
                    <a:pt x="39527" y="1286329"/>
                  </a:lnTo>
                  <a:lnTo>
                    <a:pt x="67786" y="1320577"/>
                  </a:lnTo>
                  <a:lnTo>
                    <a:pt x="102034" y="1348836"/>
                  </a:lnTo>
                  <a:lnTo>
                    <a:pt x="141339" y="1370175"/>
                  </a:lnTo>
                  <a:lnTo>
                    <a:pt x="184769" y="1383661"/>
                  </a:lnTo>
                  <a:lnTo>
                    <a:pt x="231394" y="1388364"/>
                  </a:lnTo>
                  <a:lnTo>
                    <a:pt x="1388618" y="1388364"/>
                  </a:lnTo>
                  <a:lnTo>
                    <a:pt x="1435242" y="1383661"/>
                  </a:lnTo>
                  <a:lnTo>
                    <a:pt x="1478672" y="1370175"/>
                  </a:lnTo>
                  <a:lnTo>
                    <a:pt x="1517977" y="1348836"/>
                  </a:lnTo>
                  <a:lnTo>
                    <a:pt x="1552225" y="1320577"/>
                  </a:lnTo>
                  <a:lnTo>
                    <a:pt x="1580484" y="1286329"/>
                  </a:lnTo>
                  <a:lnTo>
                    <a:pt x="1601823" y="1247024"/>
                  </a:lnTo>
                  <a:lnTo>
                    <a:pt x="1615309" y="1203594"/>
                  </a:lnTo>
                  <a:lnTo>
                    <a:pt x="1620012" y="1156970"/>
                  </a:lnTo>
                  <a:lnTo>
                    <a:pt x="1620012" y="231394"/>
                  </a:lnTo>
                  <a:lnTo>
                    <a:pt x="1615309" y="184769"/>
                  </a:lnTo>
                  <a:lnTo>
                    <a:pt x="1601823" y="141339"/>
                  </a:lnTo>
                  <a:lnTo>
                    <a:pt x="1580484" y="102034"/>
                  </a:lnTo>
                  <a:lnTo>
                    <a:pt x="1552225" y="67786"/>
                  </a:lnTo>
                  <a:lnTo>
                    <a:pt x="1517977" y="39527"/>
                  </a:lnTo>
                  <a:lnTo>
                    <a:pt x="1478672" y="18188"/>
                  </a:lnTo>
                  <a:lnTo>
                    <a:pt x="1435242" y="4702"/>
                  </a:lnTo>
                  <a:lnTo>
                    <a:pt x="13886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536179" y="3421379"/>
              <a:ext cx="1620520" cy="1388745"/>
            </a:xfrm>
            <a:custGeom>
              <a:avLst/>
              <a:gdLst/>
              <a:ahLst/>
              <a:cxnLst/>
              <a:rect l="l" t="t" r="r" b="b"/>
              <a:pathLst>
                <a:path w="1620520" h="1388745">
                  <a:moveTo>
                    <a:pt x="0" y="231394"/>
                  </a:moveTo>
                  <a:lnTo>
                    <a:pt x="4702" y="184769"/>
                  </a:lnTo>
                  <a:lnTo>
                    <a:pt x="18188" y="141339"/>
                  </a:lnTo>
                  <a:lnTo>
                    <a:pt x="39527" y="102034"/>
                  </a:lnTo>
                  <a:lnTo>
                    <a:pt x="67786" y="67786"/>
                  </a:lnTo>
                  <a:lnTo>
                    <a:pt x="102034" y="39527"/>
                  </a:lnTo>
                  <a:lnTo>
                    <a:pt x="141339" y="18188"/>
                  </a:lnTo>
                  <a:lnTo>
                    <a:pt x="184769" y="4702"/>
                  </a:lnTo>
                  <a:lnTo>
                    <a:pt x="231394" y="0"/>
                  </a:lnTo>
                  <a:lnTo>
                    <a:pt x="1388618" y="0"/>
                  </a:lnTo>
                  <a:lnTo>
                    <a:pt x="1435242" y="4702"/>
                  </a:lnTo>
                  <a:lnTo>
                    <a:pt x="1478672" y="18188"/>
                  </a:lnTo>
                  <a:lnTo>
                    <a:pt x="1517977" y="39527"/>
                  </a:lnTo>
                  <a:lnTo>
                    <a:pt x="1552225" y="67786"/>
                  </a:lnTo>
                  <a:lnTo>
                    <a:pt x="1580484" y="102034"/>
                  </a:lnTo>
                  <a:lnTo>
                    <a:pt x="1601823" y="141339"/>
                  </a:lnTo>
                  <a:lnTo>
                    <a:pt x="1615309" y="184769"/>
                  </a:lnTo>
                  <a:lnTo>
                    <a:pt x="1620012" y="231394"/>
                  </a:lnTo>
                  <a:lnTo>
                    <a:pt x="1620012" y="1156970"/>
                  </a:lnTo>
                  <a:lnTo>
                    <a:pt x="1615309" y="1203594"/>
                  </a:lnTo>
                  <a:lnTo>
                    <a:pt x="1601823" y="1247024"/>
                  </a:lnTo>
                  <a:lnTo>
                    <a:pt x="1580484" y="1286329"/>
                  </a:lnTo>
                  <a:lnTo>
                    <a:pt x="1552225" y="1320577"/>
                  </a:lnTo>
                  <a:lnTo>
                    <a:pt x="1517977" y="1348836"/>
                  </a:lnTo>
                  <a:lnTo>
                    <a:pt x="1478672" y="1370175"/>
                  </a:lnTo>
                  <a:lnTo>
                    <a:pt x="1435242" y="1383661"/>
                  </a:lnTo>
                  <a:lnTo>
                    <a:pt x="1388618" y="1388364"/>
                  </a:lnTo>
                  <a:lnTo>
                    <a:pt x="231394" y="1388364"/>
                  </a:lnTo>
                  <a:lnTo>
                    <a:pt x="184769" y="1383661"/>
                  </a:lnTo>
                  <a:lnTo>
                    <a:pt x="141339" y="1370175"/>
                  </a:lnTo>
                  <a:lnTo>
                    <a:pt x="102034" y="1348836"/>
                  </a:lnTo>
                  <a:lnTo>
                    <a:pt x="67786" y="1320577"/>
                  </a:lnTo>
                  <a:lnTo>
                    <a:pt x="39527" y="1286329"/>
                  </a:lnTo>
                  <a:lnTo>
                    <a:pt x="18188" y="1247024"/>
                  </a:lnTo>
                  <a:lnTo>
                    <a:pt x="4702" y="1203594"/>
                  </a:lnTo>
                  <a:lnTo>
                    <a:pt x="0" y="1156970"/>
                  </a:lnTo>
                  <a:lnTo>
                    <a:pt x="0" y="231394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737729" y="3676650"/>
            <a:ext cx="12198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1800" b="1" spc="-2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Virtual Machine (JVM)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017766" y="3920997"/>
            <a:ext cx="395605" cy="368300"/>
            <a:chOff x="7017766" y="3920997"/>
            <a:chExt cx="395605" cy="368300"/>
          </a:xfrm>
        </p:grpSpPr>
        <p:sp>
          <p:nvSpPr>
            <p:cNvPr id="32" name="object 32"/>
            <p:cNvSpPr/>
            <p:nvPr/>
          </p:nvSpPr>
          <p:spPr>
            <a:xfrm>
              <a:off x="7024116" y="3927347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204977" y="0"/>
                  </a:moveTo>
                  <a:lnTo>
                    <a:pt x="204977" y="88772"/>
                  </a:lnTo>
                  <a:lnTo>
                    <a:pt x="0" y="88772"/>
                  </a:lnTo>
                  <a:lnTo>
                    <a:pt x="0" y="266319"/>
                  </a:lnTo>
                  <a:lnTo>
                    <a:pt x="204977" y="266319"/>
                  </a:lnTo>
                  <a:lnTo>
                    <a:pt x="204977" y="355091"/>
                  </a:lnTo>
                  <a:lnTo>
                    <a:pt x="382524" y="177545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24116" y="3927347"/>
              <a:ext cx="382905" cy="355600"/>
            </a:xfrm>
            <a:custGeom>
              <a:avLst/>
              <a:gdLst/>
              <a:ahLst/>
              <a:cxnLst/>
              <a:rect l="l" t="t" r="r" b="b"/>
              <a:pathLst>
                <a:path w="382904" h="355600">
                  <a:moveTo>
                    <a:pt x="0" y="88772"/>
                  </a:moveTo>
                  <a:lnTo>
                    <a:pt x="204977" y="88772"/>
                  </a:lnTo>
                  <a:lnTo>
                    <a:pt x="204977" y="0"/>
                  </a:lnTo>
                  <a:lnTo>
                    <a:pt x="382524" y="177545"/>
                  </a:lnTo>
                  <a:lnTo>
                    <a:pt x="204977" y="355091"/>
                  </a:lnTo>
                  <a:lnTo>
                    <a:pt x="204977" y="266319"/>
                  </a:lnTo>
                  <a:lnTo>
                    <a:pt x="0" y="266319"/>
                  </a:lnTo>
                  <a:lnTo>
                    <a:pt x="0" y="8877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7000" y="3610355"/>
            <a:ext cx="902207" cy="89763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93680" y="2188464"/>
            <a:ext cx="704087" cy="77266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246614" y="2914650"/>
            <a:ext cx="10299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Windows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67264" y="4444746"/>
            <a:ext cx="842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Ubuntu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429113" y="5945530"/>
            <a:ext cx="8121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MacOS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339580" y="3137227"/>
            <a:ext cx="829310" cy="708025"/>
            <a:chOff x="9339580" y="3137227"/>
            <a:chExt cx="829310" cy="708025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0464" y="3137227"/>
              <a:ext cx="828103" cy="70795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339580" y="3150107"/>
              <a:ext cx="768350" cy="638175"/>
            </a:xfrm>
            <a:custGeom>
              <a:avLst/>
              <a:gdLst/>
              <a:ahLst/>
              <a:cxnLst/>
              <a:rect l="l" t="t" r="r" b="b"/>
              <a:pathLst>
                <a:path w="768350" h="638175">
                  <a:moveTo>
                    <a:pt x="705452" y="43686"/>
                  </a:moveTo>
                  <a:lnTo>
                    <a:pt x="0" y="628014"/>
                  </a:lnTo>
                  <a:lnTo>
                    <a:pt x="8127" y="637793"/>
                  </a:lnTo>
                  <a:lnTo>
                    <a:pt x="713555" y="53486"/>
                  </a:lnTo>
                  <a:lnTo>
                    <a:pt x="705452" y="43686"/>
                  </a:lnTo>
                  <a:close/>
                </a:path>
                <a:path w="768350" h="638175">
                  <a:moveTo>
                    <a:pt x="752527" y="35559"/>
                  </a:moveTo>
                  <a:lnTo>
                    <a:pt x="715264" y="35559"/>
                  </a:lnTo>
                  <a:lnTo>
                    <a:pt x="723392" y="45338"/>
                  </a:lnTo>
                  <a:lnTo>
                    <a:pt x="713555" y="53486"/>
                  </a:lnTo>
                  <a:lnTo>
                    <a:pt x="733805" y="77977"/>
                  </a:lnTo>
                  <a:lnTo>
                    <a:pt x="752527" y="35559"/>
                  </a:lnTo>
                  <a:close/>
                </a:path>
                <a:path w="768350" h="638175">
                  <a:moveTo>
                    <a:pt x="715264" y="35559"/>
                  </a:moveTo>
                  <a:lnTo>
                    <a:pt x="705452" y="43686"/>
                  </a:lnTo>
                  <a:lnTo>
                    <a:pt x="713555" y="53486"/>
                  </a:lnTo>
                  <a:lnTo>
                    <a:pt x="723392" y="45338"/>
                  </a:lnTo>
                  <a:lnTo>
                    <a:pt x="715264" y="35559"/>
                  </a:lnTo>
                  <a:close/>
                </a:path>
                <a:path w="768350" h="638175">
                  <a:moveTo>
                    <a:pt x="768223" y="0"/>
                  </a:moveTo>
                  <a:lnTo>
                    <a:pt x="685292" y="19303"/>
                  </a:lnTo>
                  <a:lnTo>
                    <a:pt x="705452" y="43686"/>
                  </a:lnTo>
                  <a:lnTo>
                    <a:pt x="715264" y="35559"/>
                  </a:lnTo>
                  <a:lnTo>
                    <a:pt x="752527" y="35559"/>
                  </a:lnTo>
                  <a:lnTo>
                    <a:pt x="7682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9317735" y="3953306"/>
            <a:ext cx="1123315" cy="1400810"/>
            <a:chOff x="9317735" y="3953306"/>
            <a:chExt cx="1123315" cy="1400810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7735" y="3953306"/>
              <a:ext cx="1001268" cy="2561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343643" y="4018787"/>
              <a:ext cx="822960" cy="76200"/>
            </a:xfrm>
            <a:custGeom>
              <a:avLst/>
              <a:gdLst/>
              <a:ahLst/>
              <a:cxnLst/>
              <a:rect l="l" t="t" r="r" b="b"/>
              <a:pathLst>
                <a:path w="822959" h="76200">
                  <a:moveTo>
                    <a:pt x="746505" y="0"/>
                  </a:moveTo>
                  <a:lnTo>
                    <a:pt x="746505" y="76200"/>
                  </a:lnTo>
                  <a:lnTo>
                    <a:pt x="810005" y="44450"/>
                  </a:lnTo>
                  <a:lnTo>
                    <a:pt x="759205" y="44450"/>
                  </a:lnTo>
                  <a:lnTo>
                    <a:pt x="759205" y="31750"/>
                  </a:lnTo>
                  <a:lnTo>
                    <a:pt x="810005" y="31750"/>
                  </a:lnTo>
                  <a:lnTo>
                    <a:pt x="746505" y="0"/>
                  </a:lnTo>
                  <a:close/>
                </a:path>
                <a:path w="822959" h="76200">
                  <a:moveTo>
                    <a:pt x="74650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6505" y="44450"/>
                  </a:lnTo>
                  <a:lnTo>
                    <a:pt x="746505" y="31750"/>
                  </a:lnTo>
                  <a:close/>
                </a:path>
                <a:path w="822959" h="76200">
                  <a:moveTo>
                    <a:pt x="810005" y="31750"/>
                  </a:moveTo>
                  <a:lnTo>
                    <a:pt x="759205" y="31750"/>
                  </a:lnTo>
                  <a:lnTo>
                    <a:pt x="759205" y="44450"/>
                  </a:lnTo>
                  <a:lnTo>
                    <a:pt x="810005" y="44450"/>
                  </a:lnTo>
                  <a:lnTo>
                    <a:pt x="822705" y="38100"/>
                  </a:lnTo>
                  <a:lnTo>
                    <a:pt x="81000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5167" y="4290047"/>
              <a:ext cx="1095743" cy="106376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371202" y="4315967"/>
              <a:ext cx="916940" cy="886460"/>
            </a:xfrm>
            <a:custGeom>
              <a:avLst/>
              <a:gdLst/>
              <a:ahLst/>
              <a:cxnLst/>
              <a:rect l="l" t="t" r="r" b="b"/>
              <a:pathLst>
                <a:path w="916940" h="886460">
                  <a:moveTo>
                    <a:pt x="857523" y="837765"/>
                  </a:moveTo>
                  <a:lnTo>
                    <a:pt x="835405" y="860678"/>
                  </a:lnTo>
                  <a:lnTo>
                    <a:pt x="916686" y="886205"/>
                  </a:lnTo>
                  <a:lnTo>
                    <a:pt x="902726" y="846581"/>
                  </a:lnTo>
                  <a:lnTo>
                    <a:pt x="866648" y="846581"/>
                  </a:lnTo>
                  <a:lnTo>
                    <a:pt x="857523" y="837765"/>
                  </a:lnTo>
                  <a:close/>
                </a:path>
                <a:path w="916940" h="886460">
                  <a:moveTo>
                    <a:pt x="866320" y="828652"/>
                  </a:moveTo>
                  <a:lnTo>
                    <a:pt x="857523" y="837765"/>
                  </a:lnTo>
                  <a:lnTo>
                    <a:pt x="866648" y="846581"/>
                  </a:lnTo>
                  <a:lnTo>
                    <a:pt x="875411" y="837437"/>
                  </a:lnTo>
                  <a:lnTo>
                    <a:pt x="866320" y="828652"/>
                  </a:lnTo>
                  <a:close/>
                </a:path>
                <a:path w="916940" h="886460">
                  <a:moveTo>
                    <a:pt x="888365" y="805814"/>
                  </a:moveTo>
                  <a:lnTo>
                    <a:pt x="866320" y="828652"/>
                  </a:lnTo>
                  <a:lnTo>
                    <a:pt x="875411" y="837437"/>
                  </a:lnTo>
                  <a:lnTo>
                    <a:pt x="866648" y="846581"/>
                  </a:lnTo>
                  <a:lnTo>
                    <a:pt x="902726" y="846581"/>
                  </a:lnTo>
                  <a:lnTo>
                    <a:pt x="888365" y="805814"/>
                  </a:lnTo>
                  <a:close/>
                </a:path>
                <a:path w="916940" h="886460">
                  <a:moveTo>
                    <a:pt x="8890" y="0"/>
                  </a:moveTo>
                  <a:lnTo>
                    <a:pt x="0" y="9143"/>
                  </a:lnTo>
                  <a:lnTo>
                    <a:pt x="857523" y="837765"/>
                  </a:lnTo>
                  <a:lnTo>
                    <a:pt x="866320" y="828652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546095" y="1965451"/>
            <a:ext cx="6470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Java:</a:t>
            </a:r>
            <a:r>
              <a:rPr sz="2800" spc="-75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Write</a:t>
            </a:r>
            <a:r>
              <a:rPr sz="2800" spc="-7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Once</a:t>
            </a:r>
            <a:r>
              <a:rPr sz="2800" spc="-65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and</a:t>
            </a:r>
            <a:r>
              <a:rPr sz="2800" spc="-6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Run</a:t>
            </a:r>
            <a:r>
              <a:rPr sz="2800" spc="-65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Anywhere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30" dirty="0"/>
              <a:t> </a:t>
            </a:r>
            <a:r>
              <a:rPr dirty="0"/>
              <a:t>Virtual</a:t>
            </a:r>
            <a:r>
              <a:rPr spc="-3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(JVM)</a:t>
            </a:r>
            <a:endParaRPr spc="-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30" dirty="0"/>
              <a:t> </a:t>
            </a:r>
            <a:r>
              <a:rPr dirty="0"/>
              <a:t>Virtual</a:t>
            </a:r>
            <a:r>
              <a:rPr spc="-3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(JVM)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8033" y="2880452"/>
            <a:ext cx="398916" cy="4676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5376" y="1812003"/>
            <a:ext cx="3479800" cy="4281170"/>
            <a:chOff x="1295376" y="1812003"/>
            <a:chExt cx="3479800" cy="4281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76" y="1812003"/>
              <a:ext cx="3479339" cy="42809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3401567" y="0"/>
                  </a:moveTo>
                  <a:lnTo>
                    <a:pt x="0" y="0"/>
                  </a:lnTo>
                  <a:lnTo>
                    <a:pt x="0" y="4203192"/>
                  </a:lnTo>
                  <a:lnTo>
                    <a:pt x="3401567" y="4203192"/>
                  </a:lnTo>
                  <a:lnTo>
                    <a:pt x="3401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0" y="4203192"/>
                  </a:moveTo>
                  <a:lnTo>
                    <a:pt x="3401567" y="4203192"/>
                  </a:lnTo>
                  <a:lnTo>
                    <a:pt x="3401567" y="0"/>
                  </a:lnTo>
                  <a:lnTo>
                    <a:pt x="0" y="0"/>
                  </a:lnTo>
                  <a:lnTo>
                    <a:pt x="0" y="4203192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77364" y="1950212"/>
            <a:ext cx="2256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4083" y="2753880"/>
            <a:ext cx="3202305" cy="765175"/>
            <a:chOff x="1434083" y="2753880"/>
            <a:chExt cx="3202305" cy="7651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083" y="2753880"/>
              <a:ext cx="3201924" cy="7650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827" y="2878848"/>
              <a:ext cx="2723388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66087" y="2785872"/>
              <a:ext cx="3088005" cy="650875"/>
            </a:xfrm>
            <a:custGeom>
              <a:avLst/>
              <a:gdLst/>
              <a:ahLst/>
              <a:cxnLst/>
              <a:rect l="l" t="t" r="r" b="b"/>
              <a:pathLst>
                <a:path w="3088004" h="650875">
                  <a:moveTo>
                    <a:pt x="3087624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3087624" y="650748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66088" y="2785872"/>
            <a:ext cx="3088005" cy="650875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Class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Loader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Subsystem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4083" y="3770388"/>
            <a:ext cx="3202305" cy="767080"/>
            <a:chOff x="1434083" y="3770388"/>
            <a:chExt cx="3202305" cy="76708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3770388"/>
              <a:ext cx="3201924" cy="7665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715" y="3896880"/>
              <a:ext cx="2229611" cy="5821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6087" y="3802380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66088" y="3802379"/>
            <a:ext cx="3088005" cy="65278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61658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1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Data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Area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4083" y="4788420"/>
            <a:ext cx="3202305" cy="767080"/>
            <a:chOff x="1434083" y="4788420"/>
            <a:chExt cx="3202305" cy="7670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4788420"/>
              <a:ext cx="3201924" cy="7665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155" y="4913388"/>
              <a:ext cx="2046732" cy="5821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66087" y="4820411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66088" y="4820411"/>
            <a:ext cx="3088005" cy="65278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Execution</a:t>
            </a:r>
            <a:r>
              <a:rPr sz="1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Engine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1893" y="3074797"/>
            <a:ext cx="2397125" cy="2099945"/>
            <a:chOff x="771893" y="3074797"/>
            <a:chExt cx="2397125" cy="2099945"/>
          </a:xfrm>
        </p:grpSpPr>
        <p:sp>
          <p:nvSpPr>
            <p:cNvPr id="25" name="object 25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70865" y="0"/>
                  </a:lnTo>
                  <a:lnTo>
                    <a:pt x="70865" y="147827"/>
                  </a:lnTo>
                  <a:lnTo>
                    <a:pt x="0" y="147827"/>
                  </a:lnTo>
                  <a:lnTo>
                    <a:pt x="141731" y="289559"/>
                  </a:lnTo>
                  <a:lnTo>
                    <a:pt x="283463" y="147827"/>
                  </a:lnTo>
                  <a:lnTo>
                    <a:pt x="212598" y="147827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212598" y="147827"/>
                  </a:lnTo>
                  <a:lnTo>
                    <a:pt x="283463" y="147827"/>
                  </a:lnTo>
                  <a:lnTo>
                    <a:pt x="141731" y="289559"/>
                  </a:lnTo>
                  <a:lnTo>
                    <a:pt x="0" y="147827"/>
                  </a:lnTo>
                  <a:lnTo>
                    <a:pt x="70865" y="147827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70484" y="0"/>
                  </a:lnTo>
                  <a:lnTo>
                    <a:pt x="70484" y="150114"/>
                  </a:lnTo>
                  <a:lnTo>
                    <a:pt x="0" y="150114"/>
                  </a:lnTo>
                  <a:lnTo>
                    <a:pt x="140969" y="291084"/>
                  </a:lnTo>
                  <a:lnTo>
                    <a:pt x="281939" y="150114"/>
                  </a:lnTo>
                  <a:lnTo>
                    <a:pt x="211454" y="150114"/>
                  </a:lnTo>
                  <a:lnTo>
                    <a:pt x="21145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211454" y="150114"/>
                  </a:lnTo>
                  <a:lnTo>
                    <a:pt x="281939" y="150114"/>
                  </a:lnTo>
                  <a:lnTo>
                    <a:pt x="140969" y="291084"/>
                  </a:lnTo>
                  <a:lnTo>
                    <a:pt x="0" y="150114"/>
                  </a:lnTo>
                  <a:lnTo>
                    <a:pt x="70484" y="150114"/>
                  </a:lnTo>
                  <a:lnTo>
                    <a:pt x="70484" y="0"/>
                  </a:lnTo>
                  <a:lnTo>
                    <a:pt x="211454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71893" y="3074796"/>
              <a:ext cx="695960" cy="2099945"/>
            </a:xfrm>
            <a:custGeom>
              <a:avLst/>
              <a:gdLst/>
              <a:ahLst/>
              <a:cxnLst/>
              <a:rect l="l" t="t" r="r" b="b"/>
              <a:pathLst>
                <a:path w="695960" h="2099945">
                  <a:moveTo>
                    <a:pt x="695464" y="37973"/>
                  </a:moveTo>
                  <a:lnTo>
                    <a:pt x="676605" y="28575"/>
                  </a:lnTo>
                  <a:lnTo>
                    <a:pt x="619264" y="0"/>
                  </a:lnTo>
                  <a:lnTo>
                    <a:pt x="619302" y="28600"/>
                  </a:lnTo>
                  <a:lnTo>
                    <a:pt x="0" y="29464"/>
                  </a:lnTo>
                  <a:lnTo>
                    <a:pt x="25" y="48514"/>
                  </a:lnTo>
                  <a:lnTo>
                    <a:pt x="619340" y="47650"/>
                  </a:lnTo>
                  <a:lnTo>
                    <a:pt x="619391" y="76200"/>
                  </a:lnTo>
                  <a:lnTo>
                    <a:pt x="695464" y="37973"/>
                  </a:lnTo>
                  <a:close/>
                </a:path>
                <a:path w="695960" h="2099945">
                  <a:moveTo>
                    <a:pt x="695591" y="2052320"/>
                  </a:moveTo>
                  <a:lnTo>
                    <a:pt x="103644" y="2052320"/>
                  </a:lnTo>
                  <a:lnTo>
                    <a:pt x="103644" y="2023745"/>
                  </a:lnTo>
                  <a:lnTo>
                    <a:pt x="27444" y="2061845"/>
                  </a:lnTo>
                  <a:lnTo>
                    <a:pt x="103644" y="2099945"/>
                  </a:lnTo>
                  <a:lnTo>
                    <a:pt x="103644" y="2071370"/>
                  </a:lnTo>
                  <a:lnTo>
                    <a:pt x="695591" y="2071370"/>
                  </a:lnTo>
                  <a:lnTo>
                    <a:pt x="695591" y="205232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77800" y="3329177"/>
            <a:ext cx="58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.class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465" y="4904324"/>
            <a:ext cx="398916" cy="46769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13156" y="5420969"/>
            <a:ext cx="67691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5453253" y="1660919"/>
            <a:ext cx="5564505" cy="266700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Loader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ts val="2160"/>
              </a:lnSpc>
              <a:spcBef>
                <a:spcPts val="10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Locating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loading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necessary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.class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.jar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ava</a:t>
            </a:r>
            <a:r>
              <a:rPr sz="20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AR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chive,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aggregations</a:t>
            </a:r>
            <a:r>
              <a:rPr sz="20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.class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files)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files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into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memory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7965">
              <a:lnSpc>
                <a:spcPts val="205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.jar</a:t>
            </a:r>
            <a:r>
              <a:rPr sz="1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offers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standard Java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packages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(e.g.,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java.lang,</a:t>
            </a:r>
            <a:r>
              <a:rPr sz="1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java.io)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marR="259080" lvl="1" indent="-227965">
              <a:lnSpc>
                <a:spcPts val="1940"/>
              </a:lnSpc>
              <a:spcBef>
                <a:spcPts val="54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.class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.jar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(dependency)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for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your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application,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specified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i="1" spc="-55" dirty="0">
                <a:latin typeface="微软雅黑" panose="020B0503020204020204" charset="-122"/>
                <a:cs typeface="微软雅黑" panose="020B0503020204020204" charset="-122"/>
              </a:rPr>
              <a:t>classpath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53253" y="4796104"/>
            <a:ext cx="562419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Errors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occur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when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loader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fails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locate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required</a:t>
            </a:r>
            <a:r>
              <a:rPr sz="20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.class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30" dirty="0"/>
              <a:t> </a:t>
            </a:r>
            <a:r>
              <a:rPr dirty="0"/>
              <a:t>Virtual</a:t>
            </a:r>
            <a:r>
              <a:rPr spc="-3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(JVM)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8033" y="2880452"/>
            <a:ext cx="398916" cy="4676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5376" y="1812003"/>
            <a:ext cx="3479800" cy="4281170"/>
            <a:chOff x="1295376" y="1812003"/>
            <a:chExt cx="3479800" cy="4281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76" y="1812003"/>
              <a:ext cx="3479339" cy="42809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3401567" y="0"/>
                  </a:moveTo>
                  <a:lnTo>
                    <a:pt x="0" y="0"/>
                  </a:lnTo>
                  <a:lnTo>
                    <a:pt x="0" y="4203192"/>
                  </a:lnTo>
                  <a:lnTo>
                    <a:pt x="3401567" y="4203192"/>
                  </a:lnTo>
                  <a:lnTo>
                    <a:pt x="3401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0" y="4203192"/>
                  </a:moveTo>
                  <a:lnTo>
                    <a:pt x="3401567" y="4203192"/>
                  </a:lnTo>
                  <a:lnTo>
                    <a:pt x="3401567" y="0"/>
                  </a:lnTo>
                  <a:lnTo>
                    <a:pt x="0" y="0"/>
                  </a:lnTo>
                  <a:lnTo>
                    <a:pt x="0" y="4203192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77364" y="1950212"/>
            <a:ext cx="2256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4083" y="2753880"/>
            <a:ext cx="3202305" cy="765175"/>
            <a:chOff x="1434083" y="2753880"/>
            <a:chExt cx="3202305" cy="7651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083" y="2753880"/>
              <a:ext cx="3201924" cy="7650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827" y="2878848"/>
              <a:ext cx="2723388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66087" y="2785872"/>
              <a:ext cx="3088005" cy="650875"/>
            </a:xfrm>
            <a:custGeom>
              <a:avLst/>
              <a:gdLst/>
              <a:ahLst/>
              <a:cxnLst/>
              <a:rect l="l" t="t" r="r" b="b"/>
              <a:pathLst>
                <a:path w="3088004" h="650875">
                  <a:moveTo>
                    <a:pt x="3087624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3087624" y="650748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66088" y="2785872"/>
            <a:ext cx="3088005" cy="65087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Class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Loader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Subsystem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4083" y="3770388"/>
            <a:ext cx="3202305" cy="767080"/>
            <a:chOff x="1434083" y="3770388"/>
            <a:chExt cx="3202305" cy="76708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3770388"/>
              <a:ext cx="3201924" cy="7665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715" y="3896880"/>
              <a:ext cx="2229611" cy="5821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6087" y="3802380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66088" y="3802379"/>
            <a:ext cx="3088005" cy="652780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61658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1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Data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Area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4083" y="4788420"/>
            <a:ext cx="3202305" cy="767080"/>
            <a:chOff x="1434083" y="4788420"/>
            <a:chExt cx="3202305" cy="7670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4788420"/>
              <a:ext cx="3201924" cy="7665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155" y="4913388"/>
              <a:ext cx="2046732" cy="5821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66087" y="4820411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66088" y="4820411"/>
            <a:ext cx="3088005" cy="65278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Execution</a:t>
            </a:r>
            <a:r>
              <a:rPr sz="1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Engine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1893" y="3074797"/>
            <a:ext cx="2397125" cy="2099945"/>
            <a:chOff x="771893" y="3074797"/>
            <a:chExt cx="2397125" cy="2099945"/>
          </a:xfrm>
        </p:grpSpPr>
        <p:sp>
          <p:nvSpPr>
            <p:cNvPr id="25" name="object 25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70865" y="0"/>
                  </a:lnTo>
                  <a:lnTo>
                    <a:pt x="70865" y="147827"/>
                  </a:lnTo>
                  <a:lnTo>
                    <a:pt x="0" y="147827"/>
                  </a:lnTo>
                  <a:lnTo>
                    <a:pt x="141731" y="289559"/>
                  </a:lnTo>
                  <a:lnTo>
                    <a:pt x="283463" y="147827"/>
                  </a:lnTo>
                  <a:lnTo>
                    <a:pt x="212598" y="147827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212598" y="147827"/>
                  </a:lnTo>
                  <a:lnTo>
                    <a:pt x="283463" y="147827"/>
                  </a:lnTo>
                  <a:lnTo>
                    <a:pt x="141731" y="289559"/>
                  </a:lnTo>
                  <a:lnTo>
                    <a:pt x="0" y="147827"/>
                  </a:lnTo>
                  <a:lnTo>
                    <a:pt x="70865" y="147827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70484" y="0"/>
                  </a:lnTo>
                  <a:lnTo>
                    <a:pt x="70484" y="150114"/>
                  </a:lnTo>
                  <a:lnTo>
                    <a:pt x="0" y="150114"/>
                  </a:lnTo>
                  <a:lnTo>
                    <a:pt x="140969" y="291084"/>
                  </a:lnTo>
                  <a:lnTo>
                    <a:pt x="281939" y="150114"/>
                  </a:lnTo>
                  <a:lnTo>
                    <a:pt x="211454" y="150114"/>
                  </a:lnTo>
                  <a:lnTo>
                    <a:pt x="21145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211454" y="150114"/>
                  </a:lnTo>
                  <a:lnTo>
                    <a:pt x="281939" y="150114"/>
                  </a:lnTo>
                  <a:lnTo>
                    <a:pt x="140969" y="291084"/>
                  </a:lnTo>
                  <a:lnTo>
                    <a:pt x="0" y="150114"/>
                  </a:lnTo>
                  <a:lnTo>
                    <a:pt x="70484" y="150114"/>
                  </a:lnTo>
                  <a:lnTo>
                    <a:pt x="70484" y="0"/>
                  </a:lnTo>
                  <a:lnTo>
                    <a:pt x="211454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71893" y="3074796"/>
              <a:ext cx="695960" cy="2099945"/>
            </a:xfrm>
            <a:custGeom>
              <a:avLst/>
              <a:gdLst/>
              <a:ahLst/>
              <a:cxnLst/>
              <a:rect l="l" t="t" r="r" b="b"/>
              <a:pathLst>
                <a:path w="695960" h="2099945">
                  <a:moveTo>
                    <a:pt x="695464" y="37973"/>
                  </a:moveTo>
                  <a:lnTo>
                    <a:pt x="676605" y="28575"/>
                  </a:lnTo>
                  <a:lnTo>
                    <a:pt x="619264" y="0"/>
                  </a:lnTo>
                  <a:lnTo>
                    <a:pt x="619302" y="28600"/>
                  </a:lnTo>
                  <a:lnTo>
                    <a:pt x="0" y="29464"/>
                  </a:lnTo>
                  <a:lnTo>
                    <a:pt x="25" y="48514"/>
                  </a:lnTo>
                  <a:lnTo>
                    <a:pt x="619340" y="47650"/>
                  </a:lnTo>
                  <a:lnTo>
                    <a:pt x="619391" y="76200"/>
                  </a:lnTo>
                  <a:lnTo>
                    <a:pt x="695464" y="37973"/>
                  </a:lnTo>
                  <a:close/>
                </a:path>
                <a:path w="695960" h="2099945">
                  <a:moveTo>
                    <a:pt x="695591" y="2052320"/>
                  </a:moveTo>
                  <a:lnTo>
                    <a:pt x="103644" y="2052320"/>
                  </a:lnTo>
                  <a:lnTo>
                    <a:pt x="103644" y="2023745"/>
                  </a:lnTo>
                  <a:lnTo>
                    <a:pt x="27444" y="2061845"/>
                  </a:lnTo>
                  <a:lnTo>
                    <a:pt x="103644" y="2099945"/>
                  </a:lnTo>
                  <a:lnTo>
                    <a:pt x="103644" y="2071370"/>
                  </a:lnTo>
                  <a:lnTo>
                    <a:pt x="695591" y="2071370"/>
                  </a:lnTo>
                  <a:lnTo>
                    <a:pt x="695591" y="205232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77800" y="3329177"/>
            <a:ext cx="58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.class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465" y="4904324"/>
            <a:ext cx="398916" cy="46769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13156" y="5420969"/>
            <a:ext cx="67691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5453253" y="1669427"/>
            <a:ext cx="5162550" cy="193802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Runtime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Area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Store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kinds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information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Class-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Area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7965">
              <a:lnSpc>
                <a:spcPct val="100000"/>
              </a:lnSpc>
              <a:spcBef>
                <a:spcPts val="28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Objects/instances</a:t>
            </a:r>
            <a:r>
              <a:rPr sz="1800" spc="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Heap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Area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Local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variables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1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Stack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Area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53253" y="4075557"/>
            <a:ext cx="577469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665" marR="5080" indent="-227965">
              <a:lnSpc>
                <a:spcPts val="227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Support for</a:t>
            </a:r>
            <a:r>
              <a:rPr sz="21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threads,</a:t>
            </a:r>
            <a:r>
              <a:rPr sz="21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allowing</a:t>
            </a:r>
            <a:r>
              <a:rPr sz="21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tasks</a:t>
            </a:r>
            <a:r>
              <a:rPr sz="21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be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performed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independently</a:t>
            </a:r>
            <a:r>
              <a:rPr sz="21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1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concurrently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30" dirty="0"/>
              <a:t> </a:t>
            </a:r>
            <a:r>
              <a:rPr dirty="0"/>
              <a:t>Virtual</a:t>
            </a:r>
            <a:r>
              <a:rPr spc="-3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(JVM)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8033" y="2880452"/>
            <a:ext cx="398916" cy="4676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5376" y="1812003"/>
            <a:ext cx="3479800" cy="4281170"/>
            <a:chOff x="1295376" y="1812003"/>
            <a:chExt cx="3479800" cy="4281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76" y="1812003"/>
              <a:ext cx="3479339" cy="42809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3401567" y="0"/>
                  </a:moveTo>
                  <a:lnTo>
                    <a:pt x="0" y="0"/>
                  </a:lnTo>
                  <a:lnTo>
                    <a:pt x="0" y="4203192"/>
                  </a:lnTo>
                  <a:lnTo>
                    <a:pt x="3401567" y="4203192"/>
                  </a:lnTo>
                  <a:lnTo>
                    <a:pt x="3401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9116" y="1825751"/>
              <a:ext cx="3401695" cy="4203700"/>
            </a:xfrm>
            <a:custGeom>
              <a:avLst/>
              <a:gdLst/>
              <a:ahLst/>
              <a:cxnLst/>
              <a:rect l="l" t="t" r="r" b="b"/>
              <a:pathLst>
                <a:path w="3401695" h="4203700">
                  <a:moveTo>
                    <a:pt x="0" y="4203192"/>
                  </a:moveTo>
                  <a:lnTo>
                    <a:pt x="3401567" y="4203192"/>
                  </a:lnTo>
                  <a:lnTo>
                    <a:pt x="3401567" y="0"/>
                  </a:lnTo>
                  <a:lnTo>
                    <a:pt x="0" y="0"/>
                  </a:lnTo>
                  <a:lnTo>
                    <a:pt x="0" y="4203192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77364" y="1950212"/>
            <a:ext cx="2256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Java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Virtual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4083" y="2753880"/>
            <a:ext cx="3202305" cy="765175"/>
            <a:chOff x="1434083" y="2753880"/>
            <a:chExt cx="3202305" cy="7651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083" y="2753880"/>
              <a:ext cx="3201924" cy="7650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827" y="2878848"/>
              <a:ext cx="2723388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66087" y="2785872"/>
              <a:ext cx="3088005" cy="650875"/>
            </a:xfrm>
            <a:custGeom>
              <a:avLst/>
              <a:gdLst/>
              <a:ahLst/>
              <a:cxnLst/>
              <a:rect l="l" t="t" r="r" b="b"/>
              <a:pathLst>
                <a:path w="3088004" h="650875">
                  <a:moveTo>
                    <a:pt x="3087624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3087624" y="650748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66088" y="2785872"/>
            <a:ext cx="3088005" cy="65087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37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Class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Loader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Subsystem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34083" y="3770388"/>
            <a:ext cx="3202305" cy="767080"/>
            <a:chOff x="1434083" y="3770388"/>
            <a:chExt cx="3202305" cy="76708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3770388"/>
              <a:ext cx="3201924" cy="7665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715" y="3896880"/>
              <a:ext cx="2229611" cy="5821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6087" y="3802380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66088" y="3802379"/>
            <a:ext cx="3088005" cy="65278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61658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1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Data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Area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4083" y="4788420"/>
            <a:ext cx="3202305" cy="767080"/>
            <a:chOff x="1434083" y="4788420"/>
            <a:chExt cx="3202305" cy="7670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83" y="4788420"/>
              <a:ext cx="3201924" cy="7665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155" y="4913388"/>
              <a:ext cx="2046732" cy="5821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66087" y="4820411"/>
              <a:ext cx="3088005" cy="652780"/>
            </a:xfrm>
            <a:custGeom>
              <a:avLst/>
              <a:gdLst/>
              <a:ahLst/>
              <a:cxnLst/>
              <a:rect l="l" t="t" r="r" b="b"/>
              <a:pathLst>
                <a:path w="3088004" h="652779">
                  <a:moveTo>
                    <a:pt x="3087624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3087624" y="652272"/>
                  </a:lnTo>
                  <a:lnTo>
                    <a:pt x="3087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66088" y="4820411"/>
            <a:ext cx="3088005" cy="652780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Execution</a:t>
            </a:r>
            <a:r>
              <a:rPr sz="1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Engine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1893" y="3074797"/>
            <a:ext cx="2397125" cy="2099945"/>
            <a:chOff x="771893" y="3074797"/>
            <a:chExt cx="2397125" cy="2099945"/>
          </a:xfrm>
        </p:grpSpPr>
        <p:sp>
          <p:nvSpPr>
            <p:cNvPr id="25" name="object 25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70865" y="0"/>
                  </a:lnTo>
                  <a:lnTo>
                    <a:pt x="70865" y="147827"/>
                  </a:lnTo>
                  <a:lnTo>
                    <a:pt x="0" y="147827"/>
                  </a:lnTo>
                  <a:lnTo>
                    <a:pt x="141731" y="289559"/>
                  </a:lnTo>
                  <a:lnTo>
                    <a:pt x="283463" y="147827"/>
                  </a:lnTo>
                  <a:lnTo>
                    <a:pt x="212598" y="147827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68168" y="3512820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12598" y="0"/>
                  </a:moveTo>
                  <a:lnTo>
                    <a:pt x="212598" y="147827"/>
                  </a:lnTo>
                  <a:lnTo>
                    <a:pt x="283463" y="147827"/>
                  </a:lnTo>
                  <a:lnTo>
                    <a:pt x="141731" y="289559"/>
                  </a:lnTo>
                  <a:lnTo>
                    <a:pt x="0" y="147827"/>
                  </a:lnTo>
                  <a:lnTo>
                    <a:pt x="70865" y="147827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70484" y="0"/>
                  </a:lnTo>
                  <a:lnTo>
                    <a:pt x="70484" y="150114"/>
                  </a:lnTo>
                  <a:lnTo>
                    <a:pt x="0" y="150114"/>
                  </a:lnTo>
                  <a:lnTo>
                    <a:pt x="140969" y="291084"/>
                  </a:lnTo>
                  <a:lnTo>
                    <a:pt x="281939" y="150114"/>
                  </a:lnTo>
                  <a:lnTo>
                    <a:pt x="211454" y="150114"/>
                  </a:lnTo>
                  <a:lnTo>
                    <a:pt x="21145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359" y="4520183"/>
              <a:ext cx="281940" cy="291465"/>
            </a:xfrm>
            <a:custGeom>
              <a:avLst/>
              <a:gdLst/>
              <a:ahLst/>
              <a:cxnLst/>
              <a:rect l="l" t="t" r="r" b="b"/>
              <a:pathLst>
                <a:path w="281939" h="291464">
                  <a:moveTo>
                    <a:pt x="211454" y="0"/>
                  </a:moveTo>
                  <a:lnTo>
                    <a:pt x="211454" y="150114"/>
                  </a:lnTo>
                  <a:lnTo>
                    <a:pt x="281939" y="150114"/>
                  </a:lnTo>
                  <a:lnTo>
                    <a:pt x="140969" y="291084"/>
                  </a:lnTo>
                  <a:lnTo>
                    <a:pt x="0" y="150114"/>
                  </a:lnTo>
                  <a:lnTo>
                    <a:pt x="70484" y="150114"/>
                  </a:lnTo>
                  <a:lnTo>
                    <a:pt x="70484" y="0"/>
                  </a:lnTo>
                  <a:lnTo>
                    <a:pt x="211454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71893" y="3074796"/>
              <a:ext cx="695960" cy="2099945"/>
            </a:xfrm>
            <a:custGeom>
              <a:avLst/>
              <a:gdLst/>
              <a:ahLst/>
              <a:cxnLst/>
              <a:rect l="l" t="t" r="r" b="b"/>
              <a:pathLst>
                <a:path w="695960" h="2099945">
                  <a:moveTo>
                    <a:pt x="695464" y="37973"/>
                  </a:moveTo>
                  <a:lnTo>
                    <a:pt x="676605" y="28575"/>
                  </a:lnTo>
                  <a:lnTo>
                    <a:pt x="619264" y="0"/>
                  </a:lnTo>
                  <a:lnTo>
                    <a:pt x="619302" y="28600"/>
                  </a:lnTo>
                  <a:lnTo>
                    <a:pt x="0" y="29464"/>
                  </a:lnTo>
                  <a:lnTo>
                    <a:pt x="25" y="48514"/>
                  </a:lnTo>
                  <a:lnTo>
                    <a:pt x="619340" y="47650"/>
                  </a:lnTo>
                  <a:lnTo>
                    <a:pt x="619391" y="76200"/>
                  </a:lnTo>
                  <a:lnTo>
                    <a:pt x="695464" y="37973"/>
                  </a:lnTo>
                  <a:close/>
                </a:path>
                <a:path w="695960" h="2099945">
                  <a:moveTo>
                    <a:pt x="695591" y="2052320"/>
                  </a:moveTo>
                  <a:lnTo>
                    <a:pt x="103644" y="2052320"/>
                  </a:lnTo>
                  <a:lnTo>
                    <a:pt x="103644" y="2023745"/>
                  </a:lnTo>
                  <a:lnTo>
                    <a:pt x="27444" y="2061845"/>
                  </a:lnTo>
                  <a:lnTo>
                    <a:pt x="103644" y="2099945"/>
                  </a:lnTo>
                  <a:lnTo>
                    <a:pt x="103644" y="2071370"/>
                  </a:lnTo>
                  <a:lnTo>
                    <a:pt x="695591" y="2071370"/>
                  </a:lnTo>
                  <a:lnTo>
                    <a:pt x="695591" y="205232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77800" y="3329177"/>
            <a:ext cx="589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.class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465" y="4904324"/>
            <a:ext cx="398916" cy="46769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13156" y="5420969"/>
            <a:ext cx="67691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Machine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等线" panose="02010600030101010101" charset="-122"/>
                <a:cs typeface="等线" panose="02010600030101010101" charset="-122"/>
              </a:rPr>
              <a:t>code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5453253" y="1669427"/>
            <a:ext cx="5836920" cy="129286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Execution</a:t>
            </a:r>
            <a:r>
              <a:rPr sz="2800" spc="-1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Engine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ts val="2395"/>
              </a:lnSpc>
              <a:spcBef>
                <a:spcPts val="78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Translating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Arial" panose="020B0604020202020204"/>
                <a:cs typeface="Arial" panose="020B0604020202020204"/>
              </a:rPr>
              <a:t>“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run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anywhere</a:t>
            </a:r>
            <a:r>
              <a:rPr sz="2100" dirty="0">
                <a:latin typeface="Arial" panose="020B0604020202020204"/>
                <a:cs typeface="Arial" panose="020B0604020202020204"/>
              </a:rPr>
              <a:t>”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.class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395"/>
              </a:lnSpc>
            </a:pPr>
            <a:r>
              <a:rPr sz="2100" dirty="0">
                <a:latin typeface="Arial" panose="020B0604020202020204"/>
                <a:cs typeface="Arial" panose="020B0604020202020204"/>
              </a:rPr>
              <a:t>“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run</a:t>
            </a:r>
            <a:r>
              <a:rPr sz="21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1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this</a:t>
            </a:r>
            <a:r>
              <a:rPr sz="21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particular machine</a:t>
            </a:r>
            <a:r>
              <a:rPr sz="2100" dirty="0">
                <a:latin typeface="Arial" panose="020B0604020202020204"/>
                <a:cs typeface="Arial" panose="020B0604020202020204"/>
              </a:rPr>
              <a:t>”</a:t>
            </a:r>
            <a:r>
              <a:rPr sz="21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instructions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53253" y="3445586"/>
            <a:ext cx="546417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395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Translation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done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Interpreter</a:t>
            </a:r>
            <a:r>
              <a:rPr sz="21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1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JIT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395"/>
              </a:lnSpc>
            </a:pP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Compiler</a:t>
            </a:r>
            <a:r>
              <a:rPr sz="21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(also for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optimization)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3253" y="4564760"/>
            <a:ext cx="5668645" cy="92201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665" marR="5080" indent="-227965">
              <a:lnSpc>
                <a:spcPct val="90000"/>
              </a:lnSpc>
              <a:spcBef>
                <a:spcPts val="35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Finally,</a:t>
            </a:r>
            <a:r>
              <a:rPr sz="21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garbage</a:t>
            </a:r>
            <a:r>
              <a:rPr sz="21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collector</a:t>
            </a:r>
            <a:r>
              <a:rPr sz="21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identifies</a:t>
            </a:r>
            <a:r>
              <a:rPr sz="21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objects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1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1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no</a:t>
            </a:r>
            <a:r>
              <a:rPr sz="21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longer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1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dirty="0">
                <a:latin typeface="微软雅黑" panose="020B0503020204020204" charset="-122"/>
                <a:cs typeface="微软雅黑" panose="020B0503020204020204" charset="-122"/>
              </a:rPr>
              <a:t>reclaims</a:t>
            </a:r>
            <a:r>
              <a:rPr sz="21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100" spc="-10" dirty="0">
                <a:latin typeface="微软雅黑" panose="020B0503020204020204" charset="-122"/>
                <a:cs typeface="微软雅黑" panose="020B0503020204020204" charset="-122"/>
              </a:rPr>
              <a:t>memory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080" y="4093401"/>
            <a:ext cx="5799455" cy="2595880"/>
            <a:chOff x="166080" y="4093401"/>
            <a:chExt cx="5799455" cy="25958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8641" y="5382097"/>
              <a:ext cx="1136294" cy="1306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80" y="4093401"/>
              <a:ext cx="4645223" cy="18212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" y="4421124"/>
              <a:ext cx="2822448" cy="1130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628" y="4110930"/>
              <a:ext cx="4182110" cy="1727200"/>
            </a:xfrm>
            <a:custGeom>
              <a:avLst/>
              <a:gdLst/>
              <a:ahLst/>
              <a:cxnLst/>
              <a:rect l="l" t="t" r="r" b="b"/>
              <a:pathLst>
                <a:path w="4182110" h="1727200">
                  <a:moveTo>
                    <a:pt x="3258971" y="38"/>
                  </a:moveTo>
                  <a:lnTo>
                    <a:pt x="3207477" y="837"/>
                  </a:lnTo>
                  <a:lnTo>
                    <a:pt x="3156444" y="4779"/>
                  </a:lnTo>
                  <a:lnTo>
                    <a:pt x="3106368" y="11842"/>
                  </a:lnTo>
                  <a:lnTo>
                    <a:pt x="3057746" y="22001"/>
                  </a:lnTo>
                  <a:lnTo>
                    <a:pt x="3011076" y="35235"/>
                  </a:lnTo>
                  <a:lnTo>
                    <a:pt x="2966853" y="51520"/>
                  </a:lnTo>
                  <a:lnTo>
                    <a:pt x="2925575" y="70832"/>
                  </a:lnTo>
                  <a:lnTo>
                    <a:pt x="2887739" y="93150"/>
                  </a:lnTo>
                  <a:lnTo>
                    <a:pt x="2856364" y="72505"/>
                  </a:lnTo>
                  <a:lnTo>
                    <a:pt x="2821143" y="54098"/>
                  </a:lnTo>
                  <a:lnTo>
                    <a:pt x="2782422" y="38072"/>
                  </a:lnTo>
                  <a:lnTo>
                    <a:pt x="2740546" y="24570"/>
                  </a:lnTo>
                  <a:lnTo>
                    <a:pt x="2687588" y="12124"/>
                  </a:lnTo>
                  <a:lnTo>
                    <a:pt x="2633433" y="3976"/>
                  </a:lnTo>
                  <a:lnTo>
                    <a:pt x="2578754" y="0"/>
                  </a:lnTo>
                  <a:lnTo>
                    <a:pt x="2524227" y="68"/>
                  </a:lnTo>
                  <a:lnTo>
                    <a:pt x="2470528" y="4057"/>
                  </a:lnTo>
                  <a:lnTo>
                    <a:pt x="2418331" y="11838"/>
                  </a:lnTo>
                  <a:lnTo>
                    <a:pt x="2368312" y="23287"/>
                  </a:lnTo>
                  <a:lnTo>
                    <a:pt x="2321145" y="38277"/>
                  </a:lnTo>
                  <a:lnTo>
                    <a:pt x="2277506" y="56681"/>
                  </a:lnTo>
                  <a:lnTo>
                    <a:pt x="2238070" y="78375"/>
                  </a:lnTo>
                  <a:lnTo>
                    <a:pt x="2203512" y="103231"/>
                  </a:lnTo>
                  <a:lnTo>
                    <a:pt x="2174507" y="131123"/>
                  </a:lnTo>
                  <a:lnTo>
                    <a:pt x="2146952" y="116937"/>
                  </a:lnTo>
                  <a:lnTo>
                    <a:pt x="2086889" y="92136"/>
                  </a:lnTo>
                  <a:lnTo>
                    <a:pt x="2003587" y="68264"/>
                  </a:lnTo>
                  <a:lnTo>
                    <a:pt x="1951358" y="58303"/>
                  </a:lnTo>
                  <a:lnTo>
                    <a:pt x="1898359" y="51636"/>
                  </a:lnTo>
                  <a:lnTo>
                    <a:pt x="1845015" y="48190"/>
                  </a:lnTo>
                  <a:lnTo>
                    <a:pt x="1791752" y="47891"/>
                  </a:lnTo>
                  <a:lnTo>
                    <a:pt x="1738996" y="50666"/>
                  </a:lnTo>
                  <a:lnTo>
                    <a:pt x="1687173" y="56442"/>
                  </a:lnTo>
                  <a:lnTo>
                    <a:pt x="1636708" y="65144"/>
                  </a:lnTo>
                  <a:lnTo>
                    <a:pt x="1588028" y="76701"/>
                  </a:lnTo>
                  <a:lnTo>
                    <a:pt x="1541558" y="91038"/>
                  </a:lnTo>
                  <a:lnTo>
                    <a:pt x="1497723" y="108082"/>
                  </a:lnTo>
                  <a:lnTo>
                    <a:pt x="1456951" y="127760"/>
                  </a:lnTo>
                  <a:lnTo>
                    <a:pt x="1419666" y="149998"/>
                  </a:lnTo>
                  <a:lnTo>
                    <a:pt x="1386294" y="174723"/>
                  </a:lnTo>
                  <a:lnTo>
                    <a:pt x="1357262" y="201862"/>
                  </a:lnTo>
                  <a:lnTo>
                    <a:pt x="1309066" y="187466"/>
                  </a:lnTo>
                  <a:lnTo>
                    <a:pt x="1259152" y="175446"/>
                  </a:lnTo>
                  <a:lnTo>
                    <a:pt x="1207799" y="165831"/>
                  </a:lnTo>
                  <a:lnTo>
                    <a:pt x="1155284" y="158650"/>
                  </a:lnTo>
                  <a:lnTo>
                    <a:pt x="1101888" y="153934"/>
                  </a:lnTo>
                  <a:lnTo>
                    <a:pt x="1047888" y="151713"/>
                  </a:lnTo>
                  <a:lnTo>
                    <a:pt x="993562" y="152016"/>
                  </a:lnTo>
                  <a:lnTo>
                    <a:pt x="939191" y="154872"/>
                  </a:lnTo>
                  <a:lnTo>
                    <a:pt x="877281" y="161300"/>
                  </a:lnTo>
                  <a:lnTo>
                    <a:pt x="817828" y="170833"/>
                  </a:lnTo>
                  <a:lnTo>
                    <a:pt x="761067" y="183296"/>
                  </a:lnTo>
                  <a:lnTo>
                    <a:pt x="707231" y="198516"/>
                  </a:lnTo>
                  <a:lnTo>
                    <a:pt x="656555" y="216320"/>
                  </a:lnTo>
                  <a:lnTo>
                    <a:pt x="609273" y="236534"/>
                  </a:lnTo>
                  <a:lnTo>
                    <a:pt x="565619" y="258985"/>
                  </a:lnTo>
                  <a:lnTo>
                    <a:pt x="525828" y="283500"/>
                  </a:lnTo>
                  <a:lnTo>
                    <a:pt x="490134" y="309905"/>
                  </a:lnTo>
                  <a:lnTo>
                    <a:pt x="458770" y="338027"/>
                  </a:lnTo>
                  <a:lnTo>
                    <a:pt x="431972" y="367692"/>
                  </a:lnTo>
                  <a:lnTo>
                    <a:pt x="393009" y="430959"/>
                  </a:lnTo>
                  <a:lnTo>
                    <a:pt x="375119" y="498319"/>
                  </a:lnTo>
                  <a:lnTo>
                    <a:pt x="374661" y="533100"/>
                  </a:lnTo>
                  <a:lnTo>
                    <a:pt x="380175" y="568384"/>
                  </a:lnTo>
                  <a:lnTo>
                    <a:pt x="376657" y="573718"/>
                  </a:lnTo>
                  <a:lnTo>
                    <a:pt x="320584" y="579169"/>
                  </a:lnTo>
                  <a:lnTo>
                    <a:pt x="266926" y="588728"/>
                  </a:lnTo>
                  <a:lnTo>
                    <a:pt x="216322" y="602163"/>
                  </a:lnTo>
                  <a:lnTo>
                    <a:pt x="169409" y="619244"/>
                  </a:lnTo>
                  <a:lnTo>
                    <a:pt x="126826" y="639740"/>
                  </a:lnTo>
                  <a:lnTo>
                    <a:pt x="89211" y="663419"/>
                  </a:lnTo>
                  <a:lnTo>
                    <a:pt x="57201" y="690050"/>
                  </a:lnTo>
                  <a:lnTo>
                    <a:pt x="29757" y="721630"/>
                  </a:lnTo>
                  <a:lnTo>
                    <a:pt x="1388" y="787597"/>
                  </a:lnTo>
                  <a:lnTo>
                    <a:pt x="0" y="820979"/>
                  </a:lnTo>
                  <a:lnTo>
                    <a:pt x="6831" y="853956"/>
                  </a:lnTo>
                  <a:lnTo>
                    <a:pt x="44225" y="916686"/>
                  </a:lnTo>
                  <a:lnTo>
                    <a:pt x="74322" y="945432"/>
                  </a:lnTo>
                  <a:lnTo>
                    <a:pt x="111711" y="971764"/>
                  </a:lnTo>
                  <a:lnTo>
                    <a:pt x="156157" y="995177"/>
                  </a:lnTo>
                  <a:lnTo>
                    <a:pt x="207429" y="1015170"/>
                  </a:lnTo>
                  <a:lnTo>
                    <a:pt x="161937" y="1047711"/>
                  </a:lnTo>
                  <a:lnTo>
                    <a:pt x="127581" y="1083783"/>
                  </a:lnTo>
                  <a:lnTo>
                    <a:pt x="104878" y="1122493"/>
                  </a:lnTo>
                  <a:lnTo>
                    <a:pt x="94347" y="1162953"/>
                  </a:lnTo>
                  <a:lnTo>
                    <a:pt x="96508" y="1204273"/>
                  </a:lnTo>
                  <a:lnTo>
                    <a:pt x="124529" y="1265761"/>
                  </a:lnTo>
                  <a:lnTo>
                    <a:pt x="178479" y="1319114"/>
                  </a:lnTo>
                  <a:lnTo>
                    <a:pt x="213784" y="1342122"/>
                  </a:lnTo>
                  <a:lnTo>
                    <a:pt x="253899" y="1362356"/>
                  </a:lnTo>
                  <a:lnTo>
                    <a:pt x="298266" y="1379569"/>
                  </a:lnTo>
                  <a:lnTo>
                    <a:pt x="346328" y="1393512"/>
                  </a:lnTo>
                  <a:lnTo>
                    <a:pt x="397527" y="1403941"/>
                  </a:lnTo>
                  <a:lnTo>
                    <a:pt x="451307" y="1410607"/>
                  </a:lnTo>
                  <a:lnTo>
                    <a:pt x="507109" y="1413264"/>
                  </a:lnTo>
                  <a:lnTo>
                    <a:pt x="564376" y="1411664"/>
                  </a:lnTo>
                  <a:lnTo>
                    <a:pt x="572262" y="1419284"/>
                  </a:lnTo>
                  <a:lnTo>
                    <a:pt x="602720" y="1445643"/>
                  </a:lnTo>
                  <a:lnTo>
                    <a:pt x="636033" y="1470300"/>
                  </a:lnTo>
                  <a:lnTo>
                    <a:pt x="672003" y="1493229"/>
                  </a:lnTo>
                  <a:lnTo>
                    <a:pt x="710430" y="1514401"/>
                  </a:lnTo>
                  <a:lnTo>
                    <a:pt x="751119" y="1533788"/>
                  </a:lnTo>
                  <a:lnTo>
                    <a:pt x="793869" y="1551363"/>
                  </a:lnTo>
                  <a:lnTo>
                    <a:pt x="838484" y="1567097"/>
                  </a:lnTo>
                  <a:lnTo>
                    <a:pt x="884764" y="1580963"/>
                  </a:lnTo>
                  <a:lnTo>
                    <a:pt x="932512" y="1592934"/>
                  </a:lnTo>
                  <a:lnTo>
                    <a:pt x="981530" y="1602980"/>
                  </a:lnTo>
                  <a:lnTo>
                    <a:pt x="1031620" y="1611075"/>
                  </a:lnTo>
                  <a:lnTo>
                    <a:pt x="1082582" y="1617190"/>
                  </a:lnTo>
                  <a:lnTo>
                    <a:pt x="1134220" y="1621298"/>
                  </a:lnTo>
                  <a:lnTo>
                    <a:pt x="1186336" y="1623370"/>
                  </a:lnTo>
                  <a:lnTo>
                    <a:pt x="1238730" y="1623379"/>
                  </a:lnTo>
                  <a:lnTo>
                    <a:pt x="1291205" y="1621298"/>
                  </a:lnTo>
                  <a:lnTo>
                    <a:pt x="1343562" y="1617098"/>
                  </a:lnTo>
                  <a:lnTo>
                    <a:pt x="1395605" y="1610751"/>
                  </a:lnTo>
                  <a:lnTo>
                    <a:pt x="1447133" y="1602229"/>
                  </a:lnTo>
                  <a:lnTo>
                    <a:pt x="1497951" y="1591506"/>
                  </a:lnTo>
                  <a:lnTo>
                    <a:pt x="1547858" y="1578552"/>
                  </a:lnTo>
                  <a:lnTo>
                    <a:pt x="1596657" y="1563340"/>
                  </a:lnTo>
                  <a:lnTo>
                    <a:pt x="1630018" y="1589028"/>
                  </a:lnTo>
                  <a:lnTo>
                    <a:pt x="1666975" y="1612865"/>
                  </a:lnTo>
                  <a:lnTo>
                    <a:pt x="1707278" y="1634745"/>
                  </a:lnTo>
                  <a:lnTo>
                    <a:pt x="1750676" y="1654566"/>
                  </a:lnTo>
                  <a:lnTo>
                    <a:pt x="1796920" y="1672222"/>
                  </a:lnTo>
                  <a:lnTo>
                    <a:pt x="1845759" y="1687611"/>
                  </a:lnTo>
                  <a:lnTo>
                    <a:pt x="1896944" y="1700628"/>
                  </a:lnTo>
                  <a:lnTo>
                    <a:pt x="1950225" y="1711168"/>
                  </a:lnTo>
                  <a:lnTo>
                    <a:pt x="2004847" y="1719083"/>
                  </a:lnTo>
                  <a:lnTo>
                    <a:pt x="2059543" y="1724262"/>
                  </a:lnTo>
                  <a:lnTo>
                    <a:pt x="2114070" y="1726781"/>
                  </a:lnTo>
                  <a:lnTo>
                    <a:pt x="2168183" y="1726712"/>
                  </a:lnTo>
                  <a:lnTo>
                    <a:pt x="2221639" y="1724130"/>
                  </a:lnTo>
                  <a:lnTo>
                    <a:pt x="2274194" y="1719108"/>
                  </a:lnTo>
                  <a:lnTo>
                    <a:pt x="2325602" y="1711720"/>
                  </a:lnTo>
                  <a:lnTo>
                    <a:pt x="2375621" y="1702040"/>
                  </a:lnTo>
                  <a:lnTo>
                    <a:pt x="2424006" y="1690142"/>
                  </a:lnTo>
                  <a:lnTo>
                    <a:pt x="2470513" y="1676099"/>
                  </a:lnTo>
                  <a:lnTo>
                    <a:pt x="2514898" y="1659985"/>
                  </a:lnTo>
                  <a:lnTo>
                    <a:pt x="2556916" y="1641875"/>
                  </a:lnTo>
                  <a:lnTo>
                    <a:pt x="2596325" y="1621841"/>
                  </a:lnTo>
                  <a:lnTo>
                    <a:pt x="2632879" y="1599958"/>
                  </a:lnTo>
                  <a:lnTo>
                    <a:pt x="2666335" y="1576300"/>
                  </a:lnTo>
                  <a:lnTo>
                    <a:pt x="2696449" y="1550939"/>
                  </a:lnTo>
                  <a:lnTo>
                    <a:pt x="2745673" y="1495408"/>
                  </a:lnTo>
                  <a:lnTo>
                    <a:pt x="2764295" y="1465385"/>
                  </a:lnTo>
                  <a:lnTo>
                    <a:pt x="2809169" y="1479553"/>
                  </a:lnTo>
                  <a:lnTo>
                    <a:pt x="2855956" y="1491301"/>
                  </a:lnTo>
                  <a:lnTo>
                    <a:pt x="2904344" y="1500578"/>
                  </a:lnTo>
                  <a:lnTo>
                    <a:pt x="2954023" y="1507334"/>
                  </a:lnTo>
                  <a:lnTo>
                    <a:pt x="3004684" y="1511516"/>
                  </a:lnTo>
                  <a:lnTo>
                    <a:pt x="3056014" y="1513074"/>
                  </a:lnTo>
                  <a:lnTo>
                    <a:pt x="3117001" y="1511504"/>
                  </a:lnTo>
                  <a:lnTo>
                    <a:pt x="3176137" y="1506364"/>
                  </a:lnTo>
                  <a:lnTo>
                    <a:pt x="3233078" y="1497844"/>
                  </a:lnTo>
                  <a:lnTo>
                    <a:pt x="3287480" y="1486134"/>
                  </a:lnTo>
                  <a:lnTo>
                    <a:pt x="3338998" y="1471425"/>
                  </a:lnTo>
                  <a:lnTo>
                    <a:pt x="3387289" y="1453906"/>
                  </a:lnTo>
                  <a:lnTo>
                    <a:pt x="3432008" y="1433768"/>
                  </a:lnTo>
                  <a:lnTo>
                    <a:pt x="3472811" y="1411202"/>
                  </a:lnTo>
                  <a:lnTo>
                    <a:pt x="3509355" y="1386397"/>
                  </a:lnTo>
                  <a:lnTo>
                    <a:pt x="3541295" y="1359545"/>
                  </a:lnTo>
                  <a:lnTo>
                    <a:pt x="3568287" y="1330835"/>
                  </a:lnTo>
                  <a:lnTo>
                    <a:pt x="3606051" y="1268603"/>
                  </a:lnTo>
                  <a:lnTo>
                    <a:pt x="3619894" y="1201225"/>
                  </a:lnTo>
                  <a:lnTo>
                    <a:pt x="3675102" y="1195394"/>
                  </a:lnTo>
                  <a:lnTo>
                    <a:pt x="3729029" y="1186963"/>
                  </a:lnTo>
                  <a:lnTo>
                    <a:pt x="3781390" y="1176000"/>
                  </a:lnTo>
                  <a:lnTo>
                    <a:pt x="3831899" y="1162570"/>
                  </a:lnTo>
                  <a:lnTo>
                    <a:pt x="3880270" y="1146741"/>
                  </a:lnTo>
                  <a:lnTo>
                    <a:pt x="3926218" y="1128581"/>
                  </a:lnTo>
                  <a:lnTo>
                    <a:pt x="3977292" y="1104124"/>
                  </a:lnTo>
                  <a:lnTo>
                    <a:pt x="4022840" y="1077409"/>
                  </a:lnTo>
                  <a:lnTo>
                    <a:pt x="4062804" y="1048697"/>
                  </a:lnTo>
                  <a:lnTo>
                    <a:pt x="4097122" y="1018246"/>
                  </a:lnTo>
                  <a:lnTo>
                    <a:pt x="4125735" y="986317"/>
                  </a:lnTo>
                  <a:lnTo>
                    <a:pt x="4148583" y="953171"/>
                  </a:lnTo>
                  <a:lnTo>
                    <a:pt x="4165605" y="919067"/>
                  </a:lnTo>
                  <a:lnTo>
                    <a:pt x="4181932" y="849025"/>
                  </a:lnTo>
                  <a:lnTo>
                    <a:pt x="4181117" y="813609"/>
                  </a:lnTo>
                  <a:lnTo>
                    <a:pt x="4161229" y="743283"/>
                  </a:lnTo>
                  <a:lnTo>
                    <a:pt x="4142037" y="708894"/>
                  </a:lnTo>
                  <a:lnTo>
                    <a:pt x="4116598" y="675368"/>
                  </a:lnTo>
                  <a:lnTo>
                    <a:pt x="4084852" y="642965"/>
                  </a:lnTo>
                  <a:lnTo>
                    <a:pt x="4046741" y="611945"/>
                  </a:lnTo>
                  <a:lnTo>
                    <a:pt x="4053504" y="602543"/>
                  </a:lnTo>
                  <a:lnTo>
                    <a:pt x="4083477" y="537933"/>
                  </a:lnTo>
                  <a:lnTo>
                    <a:pt x="4088521" y="502310"/>
                  </a:lnTo>
                  <a:lnTo>
                    <a:pt x="4085834" y="467185"/>
                  </a:lnTo>
                  <a:lnTo>
                    <a:pt x="4058620" y="399765"/>
                  </a:lnTo>
                  <a:lnTo>
                    <a:pt x="4034772" y="368138"/>
                  </a:lnTo>
                  <a:lnTo>
                    <a:pt x="4004548" y="338346"/>
                  </a:lnTo>
                  <a:lnTo>
                    <a:pt x="3968287" y="310723"/>
                  </a:lnTo>
                  <a:lnTo>
                    <a:pt x="3926328" y="285604"/>
                  </a:lnTo>
                  <a:lnTo>
                    <a:pt x="3879009" y="263322"/>
                  </a:lnTo>
                  <a:lnTo>
                    <a:pt x="3826670" y="244213"/>
                  </a:lnTo>
                  <a:lnTo>
                    <a:pt x="3769649" y="228610"/>
                  </a:lnTo>
                  <a:lnTo>
                    <a:pt x="3708286" y="216848"/>
                  </a:lnTo>
                  <a:lnTo>
                    <a:pt x="3692363" y="181476"/>
                  </a:lnTo>
                  <a:lnTo>
                    <a:pt x="3668077" y="147902"/>
                  </a:lnTo>
                  <a:lnTo>
                    <a:pt x="3635902" y="116584"/>
                  </a:lnTo>
                  <a:lnTo>
                    <a:pt x="3596315" y="87979"/>
                  </a:lnTo>
                  <a:lnTo>
                    <a:pt x="3549790" y="62543"/>
                  </a:lnTo>
                  <a:lnTo>
                    <a:pt x="3505964" y="43998"/>
                  </a:lnTo>
                  <a:lnTo>
                    <a:pt x="3459619" y="28735"/>
                  </a:lnTo>
                  <a:lnTo>
                    <a:pt x="3411250" y="16731"/>
                  </a:lnTo>
                  <a:lnTo>
                    <a:pt x="3361354" y="7962"/>
                  </a:lnTo>
                  <a:lnTo>
                    <a:pt x="3310429" y="2405"/>
                  </a:lnTo>
                  <a:lnTo>
                    <a:pt x="3258971" y="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8835" y="5542280"/>
              <a:ext cx="95885" cy="958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044" y="5446776"/>
              <a:ext cx="191769" cy="1918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288" y="532752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3890" y="0"/>
                  </a:moveTo>
                  <a:lnTo>
                    <a:pt x="98397" y="7332"/>
                  </a:lnTo>
                  <a:lnTo>
                    <a:pt x="58896" y="27753"/>
                  </a:lnTo>
                  <a:lnTo>
                    <a:pt x="27753" y="58896"/>
                  </a:lnTo>
                  <a:lnTo>
                    <a:pt x="7332" y="98397"/>
                  </a:lnTo>
                  <a:lnTo>
                    <a:pt x="0" y="143890"/>
                  </a:lnTo>
                  <a:lnTo>
                    <a:pt x="7332" y="189381"/>
                  </a:lnTo>
                  <a:lnTo>
                    <a:pt x="27753" y="228876"/>
                  </a:lnTo>
                  <a:lnTo>
                    <a:pt x="58896" y="260012"/>
                  </a:lnTo>
                  <a:lnTo>
                    <a:pt x="98397" y="280426"/>
                  </a:lnTo>
                  <a:lnTo>
                    <a:pt x="143890" y="287756"/>
                  </a:lnTo>
                  <a:lnTo>
                    <a:pt x="189384" y="280426"/>
                  </a:lnTo>
                  <a:lnTo>
                    <a:pt x="228885" y="260012"/>
                  </a:lnTo>
                  <a:lnTo>
                    <a:pt x="260028" y="228876"/>
                  </a:lnTo>
                  <a:lnTo>
                    <a:pt x="280449" y="189381"/>
                  </a:lnTo>
                  <a:lnTo>
                    <a:pt x="287782" y="143890"/>
                  </a:lnTo>
                  <a:lnTo>
                    <a:pt x="280449" y="98397"/>
                  </a:lnTo>
                  <a:lnTo>
                    <a:pt x="260028" y="58896"/>
                  </a:lnTo>
                  <a:lnTo>
                    <a:pt x="228885" y="27753"/>
                  </a:lnTo>
                  <a:lnTo>
                    <a:pt x="189384" y="7332"/>
                  </a:lnTo>
                  <a:lnTo>
                    <a:pt x="143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3628" y="4110930"/>
              <a:ext cx="4182110" cy="1727200"/>
            </a:xfrm>
            <a:custGeom>
              <a:avLst/>
              <a:gdLst/>
              <a:ahLst/>
              <a:cxnLst/>
              <a:rect l="l" t="t" r="r" b="b"/>
              <a:pathLst>
                <a:path w="4182110" h="1727200">
                  <a:moveTo>
                    <a:pt x="380175" y="568384"/>
                  </a:moveTo>
                  <a:lnTo>
                    <a:pt x="374661" y="533100"/>
                  </a:lnTo>
                  <a:lnTo>
                    <a:pt x="375119" y="498319"/>
                  </a:lnTo>
                  <a:lnTo>
                    <a:pt x="381313" y="464214"/>
                  </a:lnTo>
                  <a:lnTo>
                    <a:pt x="409974" y="398727"/>
                  </a:lnTo>
                  <a:lnTo>
                    <a:pt x="458770" y="338027"/>
                  </a:lnTo>
                  <a:lnTo>
                    <a:pt x="490134" y="309905"/>
                  </a:lnTo>
                  <a:lnTo>
                    <a:pt x="525828" y="283500"/>
                  </a:lnTo>
                  <a:lnTo>
                    <a:pt x="565619" y="258985"/>
                  </a:lnTo>
                  <a:lnTo>
                    <a:pt x="609273" y="236534"/>
                  </a:lnTo>
                  <a:lnTo>
                    <a:pt x="656555" y="216320"/>
                  </a:lnTo>
                  <a:lnTo>
                    <a:pt x="707231" y="198516"/>
                  </a:lnTo>
                  <a:lnTo>
                    <a:pt x="761067" y="183296"/>
                  </a:lnTo>
                  <a:lnTo>
                    <a:pt x="817828" y="170833"/>
                  </a:lnTo>
                  <a:lnTo>
                    <a:pt x="877281" y="161300"/>
                  </a:lnTo>
                  <a:lnTo>
                    <a:pt x="939191" y="154872"/>
                  </a:lnTo>
                  <a:lnTo>
                    <a:pt x="993562" y="152016"/>
                  </a:lnTo>
                  <a:lnTo>
                    <a:pt x="1047888" y="151713"/>
                  </a:lnTo>
                  <a:lnTo>
                    <a:pt x="1101888" y="153934"/>
                  </a:lnTo>
                  <a:lnTo>
                    <a:pt x="1155284" y="158650"/>
                  </a:lnTo>
                  <a:lnTo>
                    <a:pt x="1207799" y="165831"/>
                  </a:lnTo>
                  <a:lnTo>
                    <a:pt x="1259152" y="175446"/>
                  </a:lnTo>
                  <a:lnTo>
                    <a:pt x="1309066" y="187466"/>
                  </a:lnTo>
                  <a:lnTo>
                    <a:pt x="1357262" y="201862"/>
                  </a:lnTo>
                  <a:lnTo>
                    <a:pt x="1386294" y="174723"/>
                  </a:lnTo>
                  <a:lnTo>
                    <a:pt x="1419666" y="149998"/>
                  </a:lnTo>
                  <a:lnTo>
                    <a:pt x="1456951" y="127760"/>
                  </a:lnTo>
                  <a:lnTo>
                    <a:pt x="1497723" y="108082"/>
                  </a:lnTo>
                  <a:lnTo>
                    <a:pt x="1541558" y="91038"/>
                  </a:lnTo>
                  <a:lnTo>
                    <a:pt x="1588028" y="76701"/>
                  </a:lnTo>
                  <a:lnTo>
                    <a:pt x="1636708" y="65144"/>
                  </a:lnTo>
                  <a:lnTo>
                    <a:pt x="1687173" y="56442"/>
                  </a:lnTo>
                  <a:lnTo>
                    <a:pt x="1738996" y="50666"/>
                  </a:lnTo>
                  <a:lnTo>
                    <a:pt x="1791752" y="47891"/>
                  </a:lnTo>
                  <a:lnTo>
                    <a:pt x="1845015" y="48190"/>
                  </a:lnTo>
                  <a:lnTo>
                    <a:pt x="1898359" y="51636"/>
                  </a:lnTo>
                  <a:lnTo>
                    <a:pt x="1951358" y="58303"/>
                  </a:lnTo>
                  <a:lnTo>
                    <a:pt x="2003587" y="68264"/>
                  </a:lnTo>
                  <a:lnTo>
                    <a:pt x="2054619" y="81593"/>
                  </a:lnTo>
                  <a:lnTo>
                    <a:pt x="2117706" y="103929"/>
                  </a:lnTo>
                  <a:lnTo>
                    <a:pt x="2174507" y="131123"/>
                  </a:lnTo>
                  <a:lnTo>
                    <a:pt x="2203512" y="103231"/>
                  </a:lnTo>
                  <a:lnTo>
                    <a:pt x="2238070" y="78375"/>
                  </a:lnTo>
                  <a:lnTo>
                    <a:pt x="2277506" y="56681"/>
                  </a:lnTo>
                  <a:lnTo>
                    <a:pt x="2321145" y="38277"/>
                  </a:lnTo>
                  <a:lnTo>
                    <a:pt x="2368312" y="23287"/>
                  </a:lnTo>
                  <a:lnTo>
                    <a:pt x="2418331" y="11838"/>
                  </a:lnTo>
                  <a:lnTo>
                    <a:pt x="2470528" y="4057"/>
                  </a:lnTo>
                  <a:lnTo>
                    <a:pt x="2524227" y="68"/>
                  </a:lnTo>
                  <a:lnTo>
                    <a:pt x="2578754" y="0"/>
                  </a:lnTo>
                  <a:lnTo>
                    <a:pt x="2633433" y="3976"/>
                  </a:lnTo>
                  <a:lnTo>
                    <a:pt x="2687588" y="12124"/>
                  </a:lnTo>
                  <a:lnTo>
                    <a:pt x="2740546" y="24570"/>
                  </a:lnTo>
                  <a:lnTo>
                    <a:pt x="2782422" y="38072"/>
                  </a:lnTo>
                  <a:lnTo>
                    <a:pt x="2821143" y="54098"/>
                  </a:lnTo>
                  <a:lnTo>
                    <a:pt x="2856364" y="72505"/>
                  </a:lnTo>
                  <a:lnTo>
                    <a:pt x="2887739" y="93150"/>
                  </a:lnTo>
                  <a:lnTo>
                    <a:pt x="2925575" y="70832"/>
                  </a:lnTo>
                  <a:lnTo>
                    <a:pt x="2966853" y="51520"/>
                  </a:lnTo>
                  <a:lnTo>
                    <a:pt x="3011076" y="35235"/>
                  </a:lnTo>
                  <a:lnTo>
                    <a:pt x="3057746" y="22001"/>
                  </a:lnTo>
                  <a:lnTo>
                    <a:pt x="3106368" y="11842"/>
                  </a:lnTo>
                  <a:lnTo>
                    <a:pt x="3156444" y="4779"/>
                  </a:lnTo>
                  <a:lnTo>
                    <a:pt x="3207477" y="837"/>
                  </a:lnTo>
                  <a:lnTo>
                    <a:pt x="3258971" y="38"/>
                  </a:lnTo>
                  <a:lnTo>
                    <a:pt x="3310429" y="2405"/>
                  </a:lnTo>
                  <a:lnTo>
                    <a:pt x="3361354" y="7962"/>
                  </a:lnTo>
                  <a:lnTo>
                    <a:pt x="3411250" y="16731"/>
                  </a:lnTo>
                  <a:lnTo>
                    <a:pt x="3459619" y="28735"/>
                  </a:lnTo>
                  <a:lnTo>
                    <a:pt x="3505964" y="43998"/>
                  </a:lnTo>
                  <a:lnTo>
                    <a:pt x="3549790" y="62543"/>
                  </a:lnTo>
                  <a:lnTo>
                    <a:pt x="3596315" y="87979"/>
                  </a:lnTo>
                  <a:lnTo>
                    <a:pt x="3635902" y="116584"/>
                  </a:lnTo>
                  <a:lnTo>
                    <a:pt x="3668077" y="147902"/>
                  </a:lnTo>
                  <a:lnTo>
                    <a:pt x="3692363" y="181476"/>
                  </a:lnTo>
                  <a:lnTo>
                    <a:pt x="3708286" y="216848"/>
                  </a:lnTo>
                  <a:lnTo>
                    <a:pt x="3769649" y="228610"/>
                  </a:lnTo>
                  <a:lnTo>
                    <a:pt x="3826670" y="244213"/>
                  </a:lnTo>
                  <a:lnTo>
                    <a:pt x="3879009" y="263322"/>
                  </a:lnTo>
                  <a:lnTo>
                    <a:pt x="3926328" y="285604"/>
                  </a:lnTo>
                  <a:lnTo>
                    <a:pt x="3968287" y="310723"/>
                  </a:lnTo>
                  <a:lnTo>
                    <a:pt x="4004548" y="338346"/>
                  </a:lnTo>
                  <a:lnTo>
                    <a:pt x="4034772" y="368138"/>
                  </a:lnTo>
                  <a:lnTo>
                    <a:pt x="4058620" y="399765"/>
                  </a:lnTo>
                  <a:lnTo>
                    <a:pt x="4085834" y="467185"/>
                  </a:lnTo>
                  <a:lnTo>
                    <a:pt x="4088521" y="502310"/>
                  </a:lnTo>
                  <a:lnTo>
                    <a:pt x="4083477" y="537933"/>
                  </a:lnTo>
                  <a:lnTo>
                    <a:pt x="4070363" y="573718"/>
                  </a:lnTo>
                  <a:lnTo>
                    <a:pt x="4046741" y="611945"/>
                  </a:lnTo>
                  <a:lnTo>
                    <a:pt x="4084852" y="642965"/>
                  </a:lnTo>
                  <a:lnTo>
                    <a:pt x="4116598" y="675368"/>
                  </a:lnTo>
                  <a:lnTo>
                    <a:pt x="4142037" y="708894"/>
                  </a:lnTo>
                  <a:lnTo>
                    <a:pt x="4161229" y="743283"/>
                  </a:lnTo>
                  <a:lnTo>
                    <a:pt x="4181117" y="813609"/>
                  </a:lnTo>
                  <a:lnTo>
                    <a:pt x="4181932" y="849025"/>
                  </a:lnTo>
                  <a:lnTo>
                    <a:pt x="4176741" y="884265"/>
                  </a:lnTo>
                  <a:lnTo>
                    <a:pt x="4148583" y="953171"/>
                  </a:lnTo>
                  <a:lnTo>
                    <a:pt x="4125735" y="986317"/>
                  </a:lnTo>
                  <a:lnTo>
                    <a:pt x="4097122" y="1018246"/>
                  </a:lnTo>
                  <a:lnTo>
                    <a:pt x="4062804" y="1048697"/>
                  </a:lnTo>
                  <a:lnTo>
                    <a:pt x="4022840" y="1077409"/>
                  </a:lnTo>
                  <a:lnTo>
                    <a:pt x="3977292" y="1104124"/>
                  </a:lnTo>
                  <a:lnTo>
                    <a:pt x="3926218" y="1128581"/>
                  </a:lnTo>
                  <a:lnTo>
                    <a:pt x="3880270" y="1146741"/>
                  </a:lnTo>
                  <a:lnTo>
                    <a:pt x="3831899" y="1162570"/>
                  </a:lnTo>
                  <a:lnTo>
                    <a:pt x="3781390" y="1176000"/>
                  </a:lnTo>
                  <a:lnTo>
                    <a:pt x="3729029" y="1186963"/>
                  </a:lnTo>
                  <a:lnTo>
                    <a:pt x="3675102" y="1195394"/>
                  </a:lnTo>
                  <a:lnTo>
                    <a:pt x="3619894" y="1201225"/>
                  </a:lnTo>
                  <a:lnTo>
                    <a:pt x="3616134" y="1235462"/>
                  </a:lnTo>
                  <a:lnTo>
                    <a:pt x="3589987" y="1300457"/>
                  </a:lnTo>
                  <a:lnTo>
                    <a:pt x="3541295" y="1359545"/>
                  </a:lnTo>
                  <a:lnTo>
                    <a:pt x="3509355" y="1386397"/>
                  </a:lnTo>
                  <a:lnTo>
                    <a:pt x="3472811" y="1411202"/>
                  </a:lnTo>
                  <a:lnTo>
                    <a:pt x="3432008" y="1433768"/>
                  </a:lnTo>
                  <a:lnTo>
                    <a:pt x="3387289" y="1453906"/>
                  </a:lnTo>
                  <a:lnTo>
                    <a:pt x="3338998" y="1471425"/>
                  </a:lnTo>
                  <a:lnTo>
                    <a:pt x="3287480" y="1486134"/>
                  </a:lnTo>
                  <a:lnTo>
                    <a:pt x="3233078" y="1497844"/>
                  </a:lnTo>
                  <a:lnTo>
                    <a:pt x="3176137" y="1506364"/>
                  </a:lnTo>
                  <a:lnTo>
                    <a:pt x="3117001" y="1511504"/>
                  </a:lnTo>
                  <a:lnTo>
                    <a:pt x="3056014" y="1513074"/>
                  </a:lnTo>
                  <a:lnTo>
                    <a:pt x="3004684" y="1511516"/>
                  </a:lnTo>
                  <a:lnTo>
                    <a:pt x="2954023" y="1507334"/>
                  </a:lnTo>
                  <a:lnTo>
                    <a:pt x="2904344" y="1500578"/>
                  </a:lnTo>
                  <a:lnTo>
                    <a:pt x="2855956" y="1491301"/>
                  </a:lnTo>
                  <a:lnTo>
                    <a:pt x="2809169" y="1479553"/>
                  </a:lnTo>
                  <a:lnTo>
                    <a:pt x="2764295" y="1465385"/>
                  </a:lnTo>
                  <a:lnTo>
                    <a:pt x="2745673" y="1495408"/>
                  </a:lnTo>
                  <a:lnTo>
                    <a:pt x="2696449" y="1550939"/>
                  </a:lnTo>
                  <a:lnTo>
                    <a:pt x="2666335" y="1576300"/>
                  </a:lnTo>
                  <a:lnTo>
                    <a:pt x="2632879" y="1599958"/>
                  </a:lnTo>
                  <a:lnTo>
                    <a:pt x="2596325" y="1621841"/>
                  </a:lnTo>
                  <a:lnTo>
                    <a:pt x="2556916" y="1641875"/>
                  </a:lnTo>
                  <a:lnTo>
                    <a:pt x="2514898" y="1659985"/>
                  </a:lnTo>
                  <a:lnTo>
                    <a:pt x="2470513" y="1676099"/>
                  </a:lnTo>
                  <a:lnTo>
                    <a:pt x="2424006" y="1690142"/>
                  </a:lnTo>
                  <a:lnTo>
                    <a:pt x="2375621" y="1702040"/>
                  </a:lnTo>
                  <a:lnTo>
                    <a:pt x="2325602" y="1711720"/>
                  </a:lnTo>
                  <a:lnTo>
                    <a:pt x="2274194" y="1719108"/>
                  </a:lnTo>
                  <a:lnTo>
                    <a:pt x="2221639" y="1724130"/>
                  </a:lnTo>
                  <a:lnTo>
                    <a:pt x="2168183" y="1726712"/>
                  </a:lnTo>
                  <a:lnTo>
                    <a:pt x="2114070" y="1726781"/>
                  </a:lnTo>
                  <a:lnTo>
                    <a:pt x="2059543" y="1724262"/>
                  </a:lnTo>
                  <a:lnTo>
                    <a:pt x="2004847" y="1719083"/>
                  </a:lnTo>
                  <a:lnTo>
                    <a:pt x="1950225" y="1711168"/>
                  </a:lnTo>
                  <a:lnTo>
                    <a:pt x="1896944" y="1700628"/>
                  </a:lnTo>
                  <a:lnTo>
                    <a:pt x="1845759" y="1687611"/>
                  </a:lnTo>
                  <a:lnTo>
                    <a:pt x="1796920" y="1672222"/>
                  </a:lnTo>
                  <a:lnTo>
                    <a:pt x="1750676" y="1654566"/>
                  </a:lnTo>
                  <a:lnTo>
                    <a:pt x="1707278" y="1634745"/>
                  </a:lnTo>
                  <a:lnTo>
                    <a:pt x="1666975" y="1612865"/>
                  </a:lnTo>
                  <a:lnTo>
                    <a:pt x="1630018" y="1589028"/>
                  </a:lnTo>
                  <a:lnTo>
                    <a:pt x="1596657" y="1563340"/>
                  </a:lnTo>
                  <a:lnTo>
                    <a:pt x="1547858" y="1578552"/>
                  </a:lnTo>
                  <a:lnTo>
                    <a:pt x="1497951" y="1591506"/>
                  </a:lnTo>
                  <a:lnTo>
                    <a:pt x="1447133" y="1602229"/>
                  </a:lnTo>
                  <a:lnTo>
                    <a:pt x="1395605" y="1610751"/>
                  </a:lnTo>
                  <a:lnTo>
                    <a:pt x="1343562" y="1617098"/>
                  </a:lnTo>
                  <a:lnTo>
                    <a:pt x="1291205" y="1621298"/>
                  </a:lnTo>
                  <a:lnTo>
                    <a:pt x="1238730" y="1623379"/>
                  </a:lnTo>
                  <a:lnTo>
                    <a:pt x="1186336" y="1623370"/>
                  </a:lnTo>
                  <a:lnTo>
                    <a:pt x="1134220" y="1621298"/>
                  </a:lnTo>
                  <a:lnTo>
                    <a:pt x="1082582" y="1617190"/>
                  </a:lnTo>
                  <a:lnTo>
                    <a:pt x="1031620" y="1611075"/>
                  </a:lnTo>
                  <a:lnTo>
                    <a:pt x="981530" y="1602980"/>
                  </a:lnTo>
                  <a:lnTo>
                    <a:pt x="932512" y="1592934"/>
                  </a:lnTo>
                  <a:lnTo>
                    <a:pt x="884764" y="1580963"/>
                  </a:lnTo>
                  <a:lnTo>
                    <a:pt x="838484" y="1567097"/>
                  </a:lnTo>
                  <a:lnTo>
                    <a:pt x="793869" y="1551363"/>
                  </a:lnTo>
                  <a:lnTo>
                    <a:pt x="751119" y="1533788"/>
                  </a:lnTo>
                  <a:lnTo>
                    <a:pt x="710430" y="1514401"/>
                  </a:lnTo>
                  <a:lnTo>
                    <a:pt x="672003" y="1493229"/>
                  </a:lnTo>
                  <a:lnTo>
                    <a:pt x="636033" y="1470300"/>
                  </a:lnTo>
                  <a:lnTo>
                    <a:pt x="602720" y="1445643"/>
                  </a:lnTo>
                  <a:lnTo>
                    <a:pt x="572262" y="1419284"/>
                  </a:lnTo>
                  <a:lnTo>
                    <a:pt x="564376" y="1411664"/>
                  </a:lnTo>
                  <a:lnTo>
                    <a:pt x="507109" y="1413264"/>
                  </a:lnTo>
                  <a:lnTo>
                    <a:pt x="451307" y="1410607"/>
                  </a:lnTo>
                  <a:lnTo>
                    <a:pt x="397527" y="1403941"/>
                  </a:lnTo>
                  <a:lnTo>
                    <a:pt x="346328" y="1393512"/>
                  </a:lnTo>
                  <a:lnTo>
                    <a:pt x="298266" y="1379569"/>
                  </a:lnTo>
                  <a:lnTo>
                    <a:pt x="253899" y="1362356"/>
                  </a:lnTo>
                  <a:lnTo>
                    <a:pt x="213784" y="1342122"/>
                  </a:lnTo>
                  <a:lnTo>
                    <a:pt x="178479" y="1319114"/>
                  </a:lnTo>
                  <a:lnTo>
                    <a:pt x="148541" y="1293578"/>
                  </a:lnTo>
                  <a:lnTo>
                    <a:pt x="106998" y="1235910"/>
                  </a:lnTo>
                  <a:lnTo>
                    <a:pt x="94347" y="1162953"/>
                  </a:lnTo>
                  <a:lnTo>
                    <a:pt x="104878" y="1122493"/>
                  </a:lnTo>
                  <a:lnTo>
                    <a:pt x="127581" y="1083783"/>
                  </a:lnTo>
                  <a:lnTo>
                    <a:pt x="161937" y="1047711"/>
                  </a:lnTo>
                  <a:lnTo>
                    <a:pt x="207429" y="1015170"/>
                  </a:lnTo>
                  <a:lnTo>
                    <a:pt x="156157" y="995177"/>
                  </a:lnTo>
                  <a:lnTo>
                    <a:pt x="111711" y="971764"/>
                  </a:lnTo>
                  <a:lnTo>
                    <a:pt x="74322" y="945432"/>
                  </a:lnTo>
                  <a:lnTo>
                    <a:pt x="44225" y="916686"/>
                  </a:lnTo>
                  <a:lnTo>
                    <a:pt x="6831" y="853956"/>
                  </a:lnTo>
                  <a:lnTo>
                    <a:pt x="0" y="820979"/>
                  </a:lnTo>
                  <a:lnTo>
                    <a:pt x="1388" y="787597"/>
                  </a:lnTo>
                  <a:lnTo>
                    <a:pt x="29757" y="721630"/>
                  </a:lnTo>
                  <a:lnTo>
                    <a:pt x="57201" y="690050"/>
                  </a:lnTo>
                  <a:lnTo>
                    <a:pt x="89211" y="663419"/>
                  </a:lnTo>
                  <a:lnTo>
                    <a:pt x="126826" y="639740"/>
                  </a:lnTo>
                  <a:lnTo>
                    <a:pt x="169409" y="619244"/>
                  </a:lnTo>
                  <a:lnTo>
                    <a:pt x="216322" y="602163"/>
                  </a:lnTo>
                  <a:lnTo>
                    <a:pt x="266926" y="588728"/>
                  </a:lnTo>
                  <a:lnTo>
                    <a:pt x="320584" y="579169"/>
                  </a:lnTo>
                  <a:lnTo>
                    <a:pt x="376657" y="573718"/>
                  </a:lnTo>
                  <a:lnTo>
                    <a:pt x="380175" y="568384"/>
                  </a:lnTo>
                  <a:close/>
                </a:path>
              </a:pathLst>
            </a:custGeom>
            <a:ln w="19050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9310" y="5532755"/>
              <a:ext cx="114935" cy="1149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6519" y="5437251"/>
              <a:ext cx="210819" cy="2109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5541" y="4198493"/>
              <a:ext cx="3982720" cy="1469390"/>
            </a:xfrm>
            <a:custGeom>
              <a:avLst/>
              <a:gdLst/>
              <a:ahLst/>
              <a:cxnLst/>
              <a:rect l="l" t="t" r="r" b="b"/>
              <a:pathLst>
                <a:path w="3982720" h="1469389">
                  <a:moveTo>
                    <a:pt x="3982529" y="1272920"/>
                  </a:moveTo>
                  <a:lnTo>
                    <a:pt x="3975197" y="1318411"/>
                  </a:lnTo>
                  <a:lnTo>
                    <a:pt x="3954776" y="1357906"/>
                  </a:lnTo>
                  <a:lnTo>
                    <a:pt x="3923632" y="1389042"/>
                  </a:lnTo>
                  <a:lnTo>
                    <a:pt x="3884131" y="1409456"/>
                  </a:lnTo>
                  <a:lnTo>
                    <a:pt x="3838638" y="1416786"/>
                  </a:lnTo>
                  <a:lnTo>
                    <a:pt x="3793145" y="1409456"/>
                  </a:lnTo>
                  <a:lnTo>
                    <a:pt x="3753644" y="1389042"/>
                  </a:lnTo>
                  <a:lnTo>
                    <a:pt x="3722500" y="1357906"/>
                  </a:lnTo>
                  <a:lnTo>
                    <a:pt x="3702079" y="1318411"/>
                  </a:lnTo>
                  <a:lnTo>
                    <a:pt x="3694747" y="1272920"/>
                  </a:lnTo>
                  <a:lnTo>
                    <a:pt x="3702079" y="1227427"/>
                  </a:lnTo>
                  <a:lnTo>
                    <a:pt x="3722500" y="1187926"/>
                  </a:lnTo>
                  <a:lnTo>
                    <a:pt x="3753644" y="1156783"/>
                  </a:lnTo>
                  <a:lnTo>
                    <a:pt x="3793145" y="1136362"/>
                  </a:lnTo>
                  <a:lnTo>
                    <a:pt x="3838638" y="1129029"/>
                  </a:lnTo>
                  <a:lnTo>
                    <a:pt x="3884131" y="1136362"/>
                  </a:lnTo>
                  <a:lnTo>
                    <a:pt x="3923632" y="1156783"/>
                  </a:lnTo>
                  <a:lnTo>
                    <a:pt x="3954776" y="1187926"/>
                  </a:lnTo>
                  <a:lnTo>
                    <a:pt x="3975197" y="1227427"/>
                  </a:lnTo>
                  <a:lnTo>
                    <a:pt x="3982529" y="1272920"/>
                  </a:lnTo>
                  <a:close/>
                </a:path>
                <a:path w="3982720" h="1469389">
                  <a:moveTo>
                    <a:pt x="244944" y="952626"/>
                  </a:moveTo>
                  <a:lnTo>
                    <a:pt x="193747" y="953141"/>
                  </a:lnTo>
                  <a:lnTo>
                    <a:pt x="143104" y="950156"/>
                  </a:lnTo>
                  <a:lnTo>
                    <a:pt x="93565" y="943739"/>
                  </a:lnTo>
                  <a:lnTo>
                    <a:pt x="45680" y="933956"/>
                  </a:lnTo>
                  <a:lnTo>
                    <a:pt x="0" y="920876"/>
                  </a:lnTo>
                </a:path>
                <a:path w="3982720" h="1469389">
                  <a:moveTo>
                    <a:pt x="461060" y="1301241"/>
                  </a:moveTo>
                  <a:lnTo>
                    <a:pt x="434981" y="1306554"/>
                  </a:lnTo>
                  <a:lnTo>
                    <a:pt x="408370" y="1310878"/>
                  </a:lnTo>
                  <a:lnTo>
                    <a:pt x="381313" y="1314225"/>
                  </a:lnTo>
                  <a:lnTo>
                    <a:pt x="353898" y="1316608"/>
                  </a:lnTo>
                </a:path>
                <a:path w="3982720" h="1469389">
                  <a:moveTo>
                    <a:pt x="1384490" y="1468818"/>
                  </a:moveTo>
                  <a:lnTo>
                    <a:pt x="1365926" y="1452179"/>
                  </a:lnTo>
                  <a:lnTo>
                    <a:pt x="1348946" y="1435017"/>
                  </a:lnTo>
                  <a:lnTo>
                    <a:pt x="1333609" y="1417369"/>
                  </a:lnTo>
                  <a:lnTo>
                    <a:pt x="1319974" y="1399273"/>
                  </a:lnTo>
                </a:path>
                <a:path w="3982720" h="1469389">
                  <a:moveTo>
                    <a:pt x="2578671" y="1295399"/>
                  </a:moveTo>
                  <a:lnTo>
                    <a:pt x="2574911" y="1314755"/>
                  </a:lnTo>
                  <a:lnTo>
                    <a:pt x="2569352" y="1333944"/>
                  </a:lnTo>
                  <a:lnTo>
                    <a:pt x="2562008" y="1352942"/>
                  </a:lnTo>
                  <a:lnTo>
                    <a:pt x="2552890" y="1371726"/>
                  </a:lnTo>
                </a:path>
                <a:path w="3982720" h="1469389">
                  <a:moveTo>
                    <a:pt x="3091243" y="823848"/>
                  </a:moveTo>
                  <a:lnTo>
                    <a:pt x="3147220" y="841464"/>
                  </a:lnTo>
                  <a:lnTo>
                    <a:pt x="3198585" y="862268"/>
                  </a:lnTo>
                  <a:lnTo>
                    <a:pt x="3245023" y="885973"/>
                  </a:lnTo>
                  <a:lnTo>
                    <a:pt x="3286219" y="912293"/>
                  </a:lnTo>
                  <a:lnTo>
                    <a:pt x="3321859" y="940942"/>
                  </a:lnTo>
                  <a:lnTo>
                    <a:pt x="3351628" y="971634"/>
                  </a:lnTo>
                  <a:lnTo>
                    <a:pt x="3375210" y="1004081"/>
                  </a:lnTo>
                  <a:lnTo>
                    <a:pt x="3402558" y="1073096"/>
                  </a:lnTo>
                  <a:lnTo>
                    <a:pt x="3405695" y="1109090"/>
                  </a:lnTo>
                </a:path>
                <a:path w="3982720" h="1469389">
                  <a:moveTo>
                    <a:pt x="3832923" y="520064"/>
                  </a:moveTo>
                  <a:lnTo>
                    <a:pt x="3806285" y="550096"/>
                  </a:lnTo>
                  <a:lnTo>
                    <a:pt x="3773836" y="578103"/>
                  </a:lnTo>
                  <a:lnTo>
                    <a:pt x="3735911" y="603825"/>
                  </a:lnTo>
                  <a:lnTo>
                    <a:pt x="3692842" y="626998"/>
                  </a:lnTo>
                </a:path>
                <a:path w="3982720" h="1469389">
                  <a:moveTo>
                    <a:pt x="3496881" y="123316"/>
                  </a:moveTo>
                  <a:lnTo>
                    <a:pt x="3500409" y="135838"/>
                  </a:lnTo>
                  <a:lnTo>
                    <a:pt x="3502818" y="148431"/>
                  </a:lnTo>
                  <a:lnTo>
                    <a:pt x="3504132" y="161071"/>
                  </a:lnTo>
                  <a:lnTo>
                    <a:pt x="3504374" y="173735"/>
                  </a:lnTo>
                </a:path>
                <a:path w="3982720" h="1469389">
                  <a:moveTo>
                    <a:pt x="2602928" y="64388"/>
                  </a:moveTo>
                  <a:lnTo>
                    <a:pt x="2617656" y="47184"/>
                  </a:lnTo>
                  <a:lnTo>
                    <a:pt x="2634551" y="30670"/>
                  </a:lnTo>
                  <a:lnTo>
                    <a:pt x="2653541" y="14918"/>
                  </a:lnTo>
                  <a:lnTo>
                    <a:pt x="2674556" y="0"/>
                  </a:lnTo>
                </a:path>
                <a:path w="3982720" h="1469389">
                  <a:moveTo>
                    <a:pt x="1932114" y="94995"/>
                  </a:moveTo>
                  <a:lnTo>
                    <a:pt x="1938496" y="80716"/>
                  </a:lnTo>
                  <a:lnTo>
                    <a:pt x="1946402" y="66674"/>
                  </a:lnTo>
                  <a:lnTo>
                    <a:pt x="1955831" y="52919"/>
                  </a:lnTo>
                  <a:lnTo>
                    <a:pt x="1966785" y="39496"/>
                  </a:lnTo>
                </a:path>
                <a:path w="3982720" h="1469389">
                  <a:moveTo>
                    <a:pt x="1144841" y="113918"/>
                  </a:moveTo>
                  <a:lnTo>
                    <a:pt x="1178452" y="125743"/>
                  </a:lnTo>
                  <a:lnTo>
                    <a:pt x="1210659" y="138699"/>
                  </a:lnTo>
                  <a:lnTo>
                    <a:pt x="1241389" y="152727"/>
                  </a:lnTo>
                  <a:lnTo>
                    <a:pt x="1270571" y="167766"/>
                  </a:lnTo>
                </a:path>
                <a:path w="3982720" h="1469389">
                  <a:moveTo>
                    <a:pt x="190220" y="537463"/>
                  </a:moveTo>
                  <a:lnTo>
                    <a:pt x="183239" y="523488"/>
                  </a:lnTo>
                  <a:lnTo>
                    <a:pt x="177252" y="509381"/>
                  </a:lnTo>
                  <a:lnTo>
                    <a:pt x="172262" y="495155"/>
                  </a:lnTo>
                  <a:lnTo>
                    <a:pt x="168275" y="480821"/>
                  </a:lnTo>
                </a:path>
              </a:pathLst>
            </a:custGeom>
            <a:ln w="19050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JVM,</a:t>
            </a:r>
            <a:r>
              <a:rPr spc="-15" dirty="0"/>
              <a:t> </a:t>
            </a:r>
            <a:r>
              <a:rPr dirty="0"/>
              <a:t>JRE,</a:t>
            </a:r>
            <a:r>
              <a:rPr spc="-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25" dirty="0"/>
              <a:t>JDK</a:t>
            </a:r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916939" y="1720976"/>
            <a:ext cx="5459095" cy="1273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JRE: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ava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untime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nvironment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ts val="2160"/>
              </a:lnSpc>
              <a:spcBef>
                <a:spcPts val="21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JVM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Core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(e.g.,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java.io,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java.lang)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built-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functionalities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6939" y="3315461"/>
            <a:ext cx="551815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5080" indent="-227965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used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execute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or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applications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88869" y="3096699"/>
            <a:ext cx="2040889" cy="2414270"/>
            <a:chOff x="7488869" y="3096699"/>
            <a:chExt cx="2040889" cy="241427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8869" y="3096699"/>
              <a:ext cx="2040769" cy="24141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02652" y="3110483"/>
              <a:ext cx="1963420" cy="2336800"/>
            </a:xfrm>
            <a:custGeom>
              <a:avLst/>
              <a:gdLst/>
              <a:ahLst/>
              <a:cxnLst/>
              <a:rect l="l" t="t" r="r" b="b"/>
              <a:pathLst>
                <a:path w="1963420" h="2336800">
                  <a:moveTo>
                    <a:pt x="1962911" y="0"/>
                  </a:moveTo>
                  <a:lnTo>
                    <a:pt x="0" y="0"/>
                  </a:lnTo>
                  <a:lnTo>
                    <a:pt x="0" y="2336292"/>
                  </a:lnTo>
                  <a:lnTo>
                    <a:pt x="1962911" y="2336292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2776" y="4509490"/>
              <a:ext cx="1513331" cy="84127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764780" y="4541520"/>
            <a:ext cx="1399540" cy="727075"/>
          </a:xfrm>
          <a:prstGeom prst="rect">
            <a:avLst/>
          </a:prstGeom>
          <a:solidFill>
            <a:srgbClr val="FFC000"/>
          </a:solidFill>
          <a:ln w="12700">
            <a:solidFill>
              <a:srgbClr val="7E7E7E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51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JVM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02652" y="3110483"/>
            <a:ext cx="1963420" cy="233680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58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JRE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32776" y="3589020"/>
            <a:ext cx="1513331" cy="87325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764780" y="3621023"/>
            <a:ext cx="1399540" cy="759460"/>
          </a:xfrm>
          <a:prstGeom prst="rect">
            <a:avLst/>
          </a:prstGeom>
          <a:solidFill>
            <a:srgbClr val="FFF1CC"/>
          </a:solidFill>
          <a:ln w="12700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347980" marR="300990" indent="109220">
              <a:lnSpc>
                <a:spcPct val="100000"/>
              </a:lnSpc>
              <a:spcBef>
                <a:spcPts val="285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Core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classes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920292" y="4489830"/>
            <a:ext cx="2409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“I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wrote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piece of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Java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source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code;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Can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run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it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only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JRE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installed?”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07545" y="2401815"/>
            <a:ext cx="3988435" cy="3327400"/>
            <a:chOff x="7307545" y="2401815"/>
            <a:chExt cx="3988435" cy="33274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07545" y="2401815"/>
              <a:ext cx="3988377" cy="33269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21295" y="2415540"/>
              <a:ext cx="3910965" cy="3249295"/>
            </a:xfrm>
            <a:custGeom>
              <a:avLst/>
              <a:gdLst/>
              <a:ahLst/>
              <a:cxnLst/>
              <a:rect l="l" t="t" r="r" b="b"/>
              <a:pathLst>
                <a:path w="3910965" h="3249295">
                  <a:moveTo>
                    <a:pt x="3910584" y="0"/>
                  </a:moveTo>
                  <a:lnTo>
                    <a:pt x="0" y="0"/>
                  </a:lnTo>
                  <a:lnTo>
                    <a:pt x="0" y="3249168"/>
                  </a:lnTo>
                  <a:lnTo>
                    <a:pt x="3910584" y="3249168"/>
                  </a:lnTo>
                  <a:lnTo>
                    <a:pt x="391058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0647" y="3078480"/>
              <a:ext cx="2077211" cy="2450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02651" y="3110484"/>
              <a:ext cx="1963420" cy="2336800"/>
            </a:xfrm>
            <a:custGeom>
              <a:avLst/>
              <a:gdLst/>
              <a:ahLst/>
              <a:cxnLst/>
              <a:rect l="l" t="t" r="r" b="b"/>
              <a:pathLst>
                <a:path w="1963420" h="2336800">
                  <a:moveTo>
                    <a:pt x="1962911" y="0"/>
                  </a:moveTo>
                  <a:lnTo>
                    <a:pt x="0" y="0"/>
                  </a:lnTo>
                  <a:lnTo>
                    <a:pt x="0" y="2336292"/>
                  </a:lnTo>
                  <a:lnTo>
                    <a:pt x="1962911" y="2336292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775" y="4509490"/>
              <a:ext cx="1513331" cy="84127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JVM,</a:t>
            </a:r>
            <a:r>
              <a:rPr spc="-15" dirty="0"/>
              <a:t> </a:t>
            </a:r>
            <a:r>
              <a:rPr dirty="0"/>
              <a:t>JRE,</a:t>
            </a:r>
            <a:r>
              <a:rPr spc="-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25" dirty="0"/>
              <a:t>JDK</a:t>
            </a:r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16939" y="1720976"/>
            <a:ext cx="5934075" cy="1547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JDK: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ava</a:t>
            </a:r>
            <a:r>
              <a:rPr sz="2800" spc="-1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evelopment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25" dirty="0">
                <a:latin typeface="微软雅黑" panose="020B0503020204020204" charset="-122"/>
                <a:cs typeface="微软雅黑" panose="020B0503020204020204" charset="-122"/>
              </a:rPr>
              <a:t>K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ct val="90000"/>
              </a:lnSpc>
              <a:spcBef>
                <a:spcPts val="21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JRE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development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tools,</a:t>
            </a:r>
            <a:r>
              <a:rPr sz="20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e.g., compiler,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debugger,</a:t>
            </a:r>
            <a:r>
              <a:rPr sz="20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etc.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(no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need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JRE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separately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JDK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already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installed)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39" y="3740353"/>
            <a:ext cx="579374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Compiler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transform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source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byte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(.class)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then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JRE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kicks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4816855"/>
            <a:ext cx="4181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Usage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scenarios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JRE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JDK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64780" y="4541520"/>
            <a:ext cx="1399540" cy="727075"/>
          </a:xfrm>
          <a:prstGeom prst="rect">
            <a:avLst/>
          </a:prstGeom>
          <a:solidFill>
            <a:srgbClr val="FFC000"/>
          </a:solidFill>
          <a:ln w="12700">
            <a:solidFill>
              <a:srgbClr val="7E7E7E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51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JVM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2652" y="3110483"/>
            <a:ext cx="1963420" cy="233680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58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JRE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2776" y="3589020"/>
            <a:ext cx="1513331" cy="87325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764780" y="3621023"/>
            <a:ext cx="1399540" cy="759460"/>
          </a:xfrm>
          <a:prstGeom prst="rect">
            <a:avLst/>
          </a:prstGeom>
          <a:solidFill>
            <a:srgbClr val="FFF1CC"/>
          </a:solidFill>
          <a:ln w="12700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347980" marR="300990" indent="109220">
              <a:lnSpc>
                <a:spcPct val="100000"/>
              </a:lnSpc>
              <a:spcBef>
                <a:spcPts val="285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Core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classes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21295" y="2415539"/>
            <a:ext cx="3910965" cy="324929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R="74930" algn="ctr">
              <a:lnSpc>
                <a:spcPct val="100000"/>
              </a:lnSpc>
              <a:spcBef>
                <a:spcPts val="835"/>
              </a:spcBef>
            </a:pP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JDK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16440" y="3093720"/>
            <a:ext cx="1530096" cy="243535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648443" y="3125723"/>
            <a:ext cx="1416050" cy="2321560"/>
          </a:xfrm>
          <a:prstGeom prst="rect">
            <a:avLst/>
          </a:prstGeom>
          <a:solidFill>
            <a:srgbClr val="BCD6ED"/>
          </a:solidFill>
          <a:ln w="12700">
            <a:solidFill>
              <a:srgbClr val="7E7E7E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200660" marR="104140" indent="-15875">
              <a:lnSpc>
                <a:spcPct val="174000"/>
              </a:lnSpc>
              <a:spcBef>
                <a:spcPts val="525"/>
              </a:spcBef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Compiler Debugger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451485">
              <a:lnSpc>
                <a:spcPct val="100000"/>
              </a:lnSpc>
              <a:spcBef>
                <a:spcPts val="1735"/>
              </a:spcBef>
            </a:pP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185" y="1198829"/>
            <a:ext cx="5479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Programming</a:t>
            </a:r>
            <a:r>
              <a:rPr spc="-130" dirty="0"/>
              <a:t> </a:t>
            </a:r>
            <a:r>
              <a:rPr spc="-10" dirty="0"/>
              <a:t>Basics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72185" y="2448364"/>
            <a:ext cx="5393690" cy="31476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Types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8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Primitive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Reference</a:t>
            </a:r>
            <a:r>
              <a:rPr sz="2000" spc="-1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r>
              <a:rPr sz="20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(Non-primitive</a:t>
            </a:r>
            <a:r>
              <a:rPr sz="20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Types)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155700" lvl="2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Strings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155700" lvl="2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Arrays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Controls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8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Conditionals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5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Loops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29088" y="12697"/>
            <a:ext cx="5962911" cy="68452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Course </a:t>
            </a:r>
            <a:r>
              <a:rPr spc="-10" dirty="0"/>
              <a:t>Objective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0209276" y="0"/>
            <a:ext cx="1134110" cy="478790"/>
          </a:xfrm>
          <a:custGeom>
            <a:avLst/>
            <a:gdLst/>
            <a:ahLst/>
            <a:cxnLst/>
            <a:rect l="l" t="t" r="r" b="b"/>
            <a:pathLst>
              <a:path w="1134109" h="478790">
                <a:moveTo>
                  <a:pt x="1133855" y="0"/>
                </a:moveTo>
                <a:lnTo>
                  <a:pt x="0" y="0"/>
                </a:lnTo>
                <a:lnTo>
                  <a:pt x="1650" y="16891"/>
                </a:lnTo>
                <a:lnTo>
                  <a:pt x="12982" y="62669"/>
                </a:lnTo>
                <a:lnTo>
                  <a:pt x="27864" y="106933"/>
                </a:lnTo>
                <a:lnTo>
                  <a:pt x="46135" y="149518"/>
                </a:lnTo>
                <a:lnTo>
                  <a:pt x="67632" y="190264"/>
                </a:lnTo>
                <a:lnTo>
                  <a:pt x="92192" y="229006"/>
                </a:lnTo>
                <a:lnTo>
                  <a:pt x="119655" y="265584"/>
                </a:lnTo>
                <a:lnTo>
                  <a:pt x="149858" y="299833"/>
                </a:lnTo>
                <a:lnTo>
                  <a:pt x="182639" y="331592"/>
                </a:lnTo>
                <a:lnTo>
                  <a:pt x="217835" y="360699"/>
                </a:lnTo>
                <a:lnTo>
                  <a:pt x="255286" y="386989"/>
                </a:lnTo>
                <a:lnTo>
                  <a:pt x="294827" y="410302"/>
                </a:lnTo>
                <a:lnTo>
                  <a:pt x="336299" y="430474"/>
                </a:lnTo>
                <a:lnTo>
                  <a:pt x="379538" y="447342"/>
                </a:lnTo>
                <a:lnTo>
                  <a:pt x="424382" y="460746"/>
                </a:lnTo>
                <a:lnTo>
                  <a:pt x="470670" y="470521"/>
                </a:lnTo>
                <a:lnTo>
                  <a:pt x="518239" y="476505"/>
                </a:lnTo>
                <a:lnTo>
                  <a:pt x="566927" y="478536"/>
                </a:lnTo>
                <a:lnTo>
                  <a:pt x="615616" y="476505"/>
                </a:lnTo>
                <a:lnTo>
                  <a:pt x="663185" y="470521"/>
                </a:lnTo>
                <a:lnTo>
                  <a:pt x="709473" y="460746"/>
                </a:lnTo>
                <a:lnTo>
                  <a:pt x="754317" y="447342"/>
                </a:lnTo>
                <a:lnTo>
                  <a:pt x="797556" y="430474"/>
                </a:lnTo>
                <a:lnTo>
                  <a:pt x="839028" y="410302"/>
                </a:lnTo>
                <a:lnTo>
                  <a:pt x="878569" y="386989"/>
                </a:lnTo>
                <a:lnTo>
                  <a:pt x="916020" y="360699"/>
                </a:lnTo>
                <a:lnTo>
                  <a:pt x="951216" y="331592"/>
                </a:lnTo>
                <a:lnTo>
                  <a:pt x="983997" y="299833"/>
                </a:lnTo>
                <a:lnTo>
                  <a:pt x="1014200" y="265584"/>
                </a:lnTo>
                <a:lnTo>
                  <a:pt x="1041663" y="229006"/>
                </a:lnTo>
                <a:lnTo>
                  <a:pt x="1066223" y="190264"/>
                </a:lnTo>
                <a:lnTo>
                  <a:pt x="1087720" y="149518"/>
                </a:lnTo>
                <a:lnTo>
                  <a:pt x="1105991" y="106933"/>
                </a:lnTo>
                <a:lnTo>
                  <a:pt x="1120873" y="62669"/>
                </a:lnTo>
                <a:lnTo>
                  <a:pt x="1132204" y="16891"/>
                </a:lnTo>
                <a:lnTo>
                  <a:pt x="113385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6939" y="1822450"/>
            <a:ext cx="5244465" cy="42722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0665" marR="579755" indent="-227965">
              <a:lnSpc>
                <a:spcPct val="90000"/>
              </a:lnSpc>
              <a:spcBef>
                <a:spcPts val="31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understanding</a:t>
            </a:r>
            <a:r>
              <a:rPr sz="18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new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topics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in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1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computer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application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system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</a:pPr>
            <a:endParaRPr sz="215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5080" indent="-227965">
              <a:lnSpc>
                <a:spcPts val="194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understanding</a:t>
            </a:r>
            <a:r>
              <a:rPr sz="1800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 design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good practices in software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application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design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&amp;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development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 panose="020B0604020202020204"/>
              <a:buChar char="•"/>
            </a:pP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29210" indent="-227965">
              <a:lnSpc>
                <a:spcPts val="194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understanding</a:t>
            </a:r>
            <a:r>
              <a:rPr sz="1800" spc="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advanced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programming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topics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 skills useful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scientific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&amp;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engineering</a:t>
            </a:r>
            <a:r>
              <a:rPr sz="1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students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" panose="020B0604020202020204"/>
              <a:buChar char="•"/>
            </a:pP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817245" indent="-227965">
              <a:lnSpc>
                <a:spcPts val="194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Java to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solve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practical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problems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efficiently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effectively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2185" y="262508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406146"/>
                </a:moveTo>
                <a:lnTo>
                  <a:pt x="2732" y="358785"/>
                </a:lnTo>
                <a:lnTo>
                  <a:pt x="10727" y="313028"/>
                </a:lnTo>
                <a:lnTo>
                  <a:pt x="23680" y="269180"/>
                </a:lnTo>
                <a:lnTo>
                  <a:pt x="41285" y="227544"/>
                </a:lnTo>
                <a:lnTo>
                  <a:pt x="63238" y="188427"/>
                </a:lnTo>
                <a:lnTo>
                  <a:pt x="89233" y="152133"/>
                </a:lnTo>
                <a:lnTo>
                  <a:pt x="118967" y="118967"/>
                </a:lnTo>
                <a:lnTo>
                  <a:pt x="152133" y="89233"/>
                </a:lnTo>
                <a:lnTo>
                  <a:pt x="188427" y="63238"/>
                </a:lnTo>
                <a:lnTo>
                  <a:pt x="227544" y="41285"/>
                </a:lnTo>
                <a:lnTo>
                  <a:pt x="269180" y="23680"/>
                </a:lnTo>
                <a:lnTo>
                  <a:pt x="313028" y="10727"/>
                </a:lnTo>
                <a:lnTo>
                  <a:pt x="358785" y="2732"/>
                </a:lnTo>
                <a:lnTo>
                  <a:pt x="406146" y="0"/>
                </a:lnTo>
                <a:lnTo>
                  <a:pt x="453506" y="2732"/>
                </a:lnTo>
                <a:lnTo>
                  <a:pt x="499263" y="10727"/>
                </a:lnTo>
                <a:lnTo>
                  <a:pt x="543111" y="23680"/>
                </a:lnTo>
                <a:lnTo>
                  <a:pt x="584747" y="41285"/>
                </a:lnTo>
                <a:lnTo>
                  <a:pt x="623864" y="63238"/>
                </a:lnTo>
                <a:lnTo>
                  <a:pt x="660158" y="89233"/>
                </a:lnTo>
                <a:lnTo>
                  <a:pt x="693324" y="118967"/>
                </a:lnTo>
                <a:lnTo>
                  <a:pt x="723058" y="152133"/>
                </a:lnTo>
                <a:lnTo>
                  <a:pt x="749053" y="188427"/>
                </a:lnTo>
                <a:lnTo>
                  <a:pt x="771006" y="227544"/>
                </a:lnTo>
                <a:lnTo>
                  <a:pt x="788611" y="269180"/>
                </a:lnTo>
                <a:lnTo>
                  <a:pt x="801564" y="313028"/>
                </a:lnTo>
                <a:lnTo>
                  <a:pt x="809559" y="358785"/>
                </a:lnTo>
                <a:lnTo>
                  <a:pt x="812292" y="406146"/>
                </a:lnTo>
                <a:lnTo>
                  <a:pt x="809559" y="453506"/>
                </a:lnTo>
                <a:lnTo>
                  <a:pt x="801564" y="499263"/>
                </a:lnTo>
                <a:lnTo>
                  <a:pt x="788611" y="543111"/>
                </a:lnTo>
                <a:lnTo>
                  <a:pt x="771006" y="584747"/>
                </a:lnTo>
                <a:lnTo>
                  <a:pt x="749053" y="623864"/>
                </a:lnTo>
                <a:lnTo>
                  <a:pt x="723058" y="660158"/>
                </a:lnTo>
                <a:lnTo>
                  <a:pt x="693324" y="693324"/>
                </a:lnTo>
                <a:lnTo>
                  <a:pt x="660158" y="723058"/>
                </a:lnTo>
                <a:lnTo>
                  <a:pt x="623864" y="749053"/>
                </a:lnTo>
                <a:lnTo>
                  <a:pt x="584747" y="771006"/>
                </a:lnTo>
                <a:lnTo>
                  <a:pt x="543111" y="788611"/>
                </a:lnTo>
                <a:lnTo>
                  <a:pt x="499263" y="801564"/>
                </a:lnTo>
                <a:lnTo>
                  <a:pt x="453506" y="809559"/>
                </a:lnTo>
                <a:lnTo>
                  <a:pt x="406146" y="812292"/>
                </a:lnTo>
                <a:lnTo>
                  <a:pt x="358785" y="809559"/>
                </a:lnTo>
                <a:lnTo>
                  <a:pt x="313028" y="801564"/>
                </a:lnTo>
                <a:lnTo>
                  <a:pt x="269180" y="788611"/>
                </a:lnTo>
                <a:lnTo>
                  <a:pt x="227544" y="771006"/>
                </a:lnTo>
                <a:lnTo>
                  <a:pt x="188427" y="749053"/>
                </a:lnTo>
                <a:lnTo>
                  <a:pt x="152133" y="723058"/>
                </a:lnTo>
                <a:lnTo>
                  <a:pt x="118967" y="693324"/>
                </a:lnTo>
                <a:lnTo>
                  <a:pt x="89233" y="660158"/>
                </a:lnTo>
                <a:lnTo>
                  <a:pt x="63238" y="623864"/>
                </a:lnTo>
                <a:lnTo>
                  <a:pt x="41285" y="584747"/>
                </a:lnTo>
                <a:lnTo>
                  <a:pt x="23680" y="543111"/>
                </a:lnTo>
                <a:lnTo>
                  <a:pt x="10727" y="499263"/>
                </a:lnTo>
                <a:lnTo>
                  <a:pt x="2732" y="453506"/>
                </a:lnTo>
                <a:lnTo>
                  <a:pt x="0" y="406146"/>
                </a:lnTo>
                <a:close/>
              </a:path>
            </a:pathLst>
          </a:custGeom>
          <a:ln w="1270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821423" y="0"/>
            <a:ext cx="3285490" cy="3606165"/>
            <a:chOff x="6821423" y="0"/>
            <a:chExt cx="3285490" cy="3606165"/>
          </a:xfrm>
        </p:grpSpPr>
        <p:sp>
          <p:nvSpPr>
            <p:cNvPr id="7" name="object 7"/>
            <p:cNvSpPr/>
            <p:nvPr/>
          </p:nvSpPr>
          <p:spPr>
            <a:xfrm>
              <a:off x="8912351" y="1219200"/>
              <a:ext cx="1194435" cy="2386965"/>
            </a:xfrm>
            <a:custGeom>
              <a:avLst/>
              <a:gdLst/>
              <a:ahLst/>
              <a:cxnLst/>
              <a:rect l="l" t="t" r="r" b="b"/>
              <a:pathLst>
                <a:path w="1194434" h="2386965">
                  <a:moveTo>
                    <a:pt x="1194053" y="0"/>
                  </a:moveTo>
                  <a:lnTo>
                    <a:pt x="1146026" y="947"/>
                  </a:lnTo>
                  <a:lnTo>
                    <a:pt x="1098479" y="3766"/>
                  </a:lnTo>
                  <a:lnTo>
                    <a:pt x="1051450" y="8421"/>
                  </a:lnTo>
                  <a:lnTo>
                    <a:pt x="1004975" y="14875"/>
                  </a:lnTo>
                  <a:lnTo>
                    <a:pt x="959087" y="23095"/>
                  </a:lnTo>
                  <a:lnTo>
                    <a:pt x="913825" y="33043"/>
                  </a:lnTo>
                  <a:lnTo>
                    <a:pt x="869222" y="44684"/>
                  </a:lnTo>
                  <a:lnTo>
                    <a:pt x="825314" y="57982"/>
                  </a:lnTo>
                  <a:lnTo>
                    <a:pt x="782139" y="72902"/>
                  </a:lnTo>
                  <a:lnTo>
                    <a:pt x="739730" y="89409"/>
                  </a:lnTo>
                  <a:lnTo>
                    <a:pt x="698123" y="107466"/>
                  </a:lnTo>
                  <a:lnTo>
                    <a:pt x="657355" y="127037"/>
                  </a:lnTo>
                  <a:lnTo>
                    <a:pt x="617461" y="148088"/>
                  </a:lnTo>
                  <a:lnTo>
                    <a:pt x="578476" y="170583"/>
                  </a:lnTo>
                  <a:lnTo>
                    <a:pt x="540437" y="194485"/>
                  </a:lnTo>
                  <a:lnTo>
                    <a:pt x="503378" y="219759"/>
                  </a:lnTo>
                  <a:lnTo>
                    <a:pt x="467337" y="246370"/>
                  </a:lnTo>
                  <a:lnTo>
                    <a:pt x="432347" y="274282"/>
                  </a:lnTo>
                  <a:lnTo>
                    <a:pt x="398445" y="303459"/>
                  </a:lnTo>
                  <a:lnTo>
                    <a:pt x="365667" y="333866"/>
                  </a:lnTo>
                  <a:lnTo>
                    <a:pt x="334047" y="365467"/>
                  </a:lnTo>
                  <a:lnTo>
                    <a:pt x="303623" y="398226"/>
                  </a:lnTo>
                  <a:lnTo>
                    <a:pt x="274429" y="432107"/>
                  </a:lnTo>
                  <a:lnTo>
                    <a:pt x="246501" y="467075"/>
                  </a:lnTo>
                  <a:lnTo>
                    <a:pt x="219875" y="503095"/>
                  </a:lnTo>
                  <a:lnTo>
                    <a:pt x="194587" y="540131"/>
                  </a:lnTo>
                  <a:lnTo>
                    <a:pt x="170672" y="578146"/>
                  </a:lnTo>
                  <a:lnTo>
                    <a:pt x="148165" y="617106"/>
                  </a:lnTo>
                  <a:lnTo>
                    <a:pt x="127103" y="656974"/>
                  </a:lnTo>
                  <a:lnTo>
                    <a:pt x="107521" y="697715"/>
                  </a:lnTo>
                  <a:lnTo>
                    <a:pt x="89454" y="739294"/>
                  </a:lnTo>
                  <a:lnTo>
                    <a:pt x="72939" y="781674"/>
                  </a:lnTo>
                  <a:lnTo>
                    <a:pt x="58011" y="824821"/>
                  </a:lnTo>
                  <a:lnTo>
                    <a:pt x="44706" y="868698"/>
                  </a:lnTo>
                  <a:lnTo>
                    <a:pt x="33059" y="913269"/>
                  </a:lnTo>
                  <a:lnTo>
                    <a:pt x="23106" y="958500"/>
                  </a:lnTo>
                  <a:lnTo>
                    <a:pt x="14883" y="1004354"/>
                  </a:lnTo>
                  <a:lnTo>
                    <a:pt x="8425" y="1050796"/>
                  </a:lnTo>
                  <a:lnTo>
                    <a:pt x="3768" y="1097790"/>
                  </a:lnTo>
                  <a:lnTo>
                    <a:pt x="948" y="1145300"/>
                  </a:lnTo>
                  <a:lnTo>
                    <a:pt x="0" y="1193291"/>
                  </a:lnTo>
                  <a:lnTo>
                    <a:pt x="948" y="1241283"/>
                  </a:lnTo>
                  <a:lnTo>
                    <a:pt x="3768" y="1288793"/>
                  </a:lnTo>
                  <a:lnTo>
                    <a:pt x="8425" y="1335787"/>
                  </a:lnTo>
                  <a:lnTo>
                    <a:pt x="14883" y="1382229"/>
                  </a:lnTo>
                  <a:lnTo>
                    <a:pt x="23106" y="1428083"/>
                  </a:lnTo>
                  <a:lnTo>
                    <a:pt x="33059" y="1473314"/>
                  </a:lnTo>
                  <a:lnTo>
                    <a:pt x="44706" y="1517885"/>
                  </a:lnTo>
                  <a:lnTo>
                    <a:pt x="58011" y="1561762"/>
                  </a:lnTo>
                  <a:lnTo>
                    <a:pt x="72939" y="1604909"/>
                  </a:lnTo>
                  <a:lnTo>
                    <a:pt x="89454" y="1647289"/>
                  </a:lnTo>
                  <a:lnTo>
                    <a:pt x="107521" y="1688868"/>
                  </a:lnTo>
                  <a:lnTo>
                    <a:pt x="127103" y="1729609"/>
                  </a:lnTo>
                  <a:lnTo>
                    <a:pt x="148165" y="1769477"/>
                  </a:lnTo>
                  <a:lnTo>
                    <a:pt x="170672" y="1808437"/>
                  </a:lnTo>
                  <a:lnTo>
                    <a:pt x="194587" y="1846452"/>
                  </a:lnTo>
                  <a:lnTo>
                    <a:pt x="219875" y="1883488"/>
                  </a:lnTo>
                  <a:lnTo>
                    <a:pt x="246501" y="1919508"/>
                  </a:lnTo>
                  <a:lnTo>
                    <a:pt x="274429" y="1954476"/>
                  </a:lnTo>
                  <a:lnTo>
                    <a:pt x="303623" y="1988357"/>
                  </a:lnTo>
                  <a:lnTo>
                    <a:pt x="334047" y="2021116"/>
                  </a:lnTo>
                  <a:lnTo>
                    <a:pt x="365667" y="2052717"/>
                  </a:lnTo>
                  <a:lnTo>
                    <a:pt x="398445" y="2083124"/>
                  </a:lnTo>
                  <a:lnTo>
                    <a:pt x="432347" y="2112301"/>
                  </a:lnTo>
                  <a:lnTo>
                    <a:pt x="467337" y="2140213"/>
                  </a:lnTo>
                  <a:lnTo>
                    <a:pt x="503378" y="2166824"/>
                  </a:lnTo>
                  <a:lnTo>
                    <a:pt x="540437" y="2192098"/>
                  </a:lnTo>
                  <a:lnTo>
                    <a:pt x="578476" y="2216000"/>
                  </a:lnTo>
                  <a:lnTo>
                    <a:pt x="617461" y="2238495"/>
                  </a:lnTo>
                  <a:lnTo>
                    <a:pt x="657355" y="2259546"/>
                  </a:lnTo>
                  <a:lnTo>
                    <a:pt x="698123" y="2279117"/>
                  </a:lnTo>
                  <a:lnTo>
                    <a:pt x="739730" y="2297174"/>
                  </a:lnTo>
                  <a:lnTo>
                    <a:pt x="782139" y="2313681"/>
                  </a:lnTo>
                  <a:lnTo>
                    <a:pt x="825314" y="2328601"/>
                  </a:lnTo>
                  <a:lnTo>
                    <a:pt x="869222" y="2341899"/>
                  </a:lnTo>
                  <a:lnTo>
                    <a:pt x="913825" y="2353540"/>
                  </a:lnTo>
                  <a:lnTo>
                    <a:pt x="959087" y="2363488"/>
                  </a:lnTo>
                  <a:lnTo>
                    <a:pt x="1004975" y="2371708"/>
                  </a:lnTo>
                  <a:lnTo>
                    <a:pt x="1051450" y="2378162"/>
                  </a:lnTo>
                  <a:lnTo>
                    <a:pt x="1098479" y="2382817"/>
                  </a:lnTo>
                  <a:lnTo>
                    <a:pt x="1146026" y="2385636"/>
                  </a:lnTo>
                  <a:lnTo>
                    <a:pt x="1194053" y="2386584"/>
                  </a:lnTo>
                  <a:lnTo>
                    <a:pt x="1194053" y="1789938"/>
                  </a:lnTo>
                  <a:lnTo>
                    <a:pt x="1145056" y="1787960"/>
                  </a:lnTo>
                  <a:lnTo>
                    <a:pt x="1097149" y="1782130"/>
                  </a:lnTo>
                  <a:lnTo>
                    <a:pt x="1050487" y="1772600"/>
                  </a:lnTo>
                  <a:lnTo>
                    <a:pt x="1005224" y="1759525"/>
                  </a:lnTo>
                  <a:lnTo>
                    <a:pt x="961513" y="1743057"/>
                  </a:lnTo>
                  <a:lnTo>
                    <a:pt x="919507" y="1723350"/>
                  </a:lnTo>
                  <a:lnTo>
                    <a:pt x="879362" y="1700557"/>
                  </a:lnTo>
                  <a:lnTo>
                    <a:pt x="841229" y="1674833"/>
                  </a:lnTo>
                  <a:lnTo>
                    <a:pt x="805264" y="1646330"/>
                  </a:lnTo>
                  <a:lnTo>
                    <a:pt x="771620" y="1615201"/>
                  </a:lnTo>
                  <a:lnTo>
                    <a:pt x="740450" y="1581601"/>
                  </a:lnTo>
                  <a:lnTo>
                    <a:pt x="711909" y="1545683"/>
                  </a:lnTo>
                  <a:lnTo>
                    <a:pt x="686149" y="1507600"/>
                  </a:lnTo>
                  <a:lnTo>
                    <a:pt x="663326" y="1467505"/>
                  </a:lnTo>
                  <a:lnTo>
                    <a:pt x="643592" y="1425553"/>
                  </a:lnTo>
                  <a:lnTo>
                    <a:pt x="627101" y="1381896"/>
                  </a:lnTo>
                  <a:lnTo>
                    <a:pt x="614007" y="1336688"/>
                  </a:lnTo>
                  <a:lnTo>
                    <a:pt x="604464" y="1290082"/>
                  </a:lnTo>
                  <a:lnTo>
                    <a:pt x="598626" y="1242232"/>
                  </a:lnTo>
                  <a:lnTo>
                    <a:pt x="596646" y="1193291"/>
                  </a:lnTo>
                  <a:lnTo>
                    <a:pt x="598626" y="1144351"/>
                  </a:lnTo>
                  <a:lnTo>
                    <a:pt x="604464" y="1096501"/>
                  </a:lnTo>
                  <a:lnTo>
                    <a:pt x="614007" y="1049895"/>
                  </a:lnTo>
                  <a:lnTo>
                    <a:pt x="627101" y="1004687"/>
                  </a:lnTo>
                  <a:lnTo>
                    <a:pt x="643592" y="961030"/>
                  </a:lnTo>
                  <a:lnTo>
                    <a:pt x="663326" y="919078"/>
                  </a:lnTo>
                  <a:lnTo>
                    <a:pt x="686149" y="878983"/>
                  </a:lnTo>
                  <a:lnTo>
                    <a:pt x="711909" y="840900"/>
                  </a:lnTo>
                  <a:lnTo>
                    <a:pt x="740450" y="804982"/>
                  </a:lnTo>
                  <a:lnTo>
                    <a:pt x="771620" y="771382"/>
                  </a:lnTo>
                  <a:lnTo>
                    <a:pt x="805264" y="740253"/>
                  </a:lnTo>
                  <a:lnTo>
                    <a:pt x="841229" y="711750"/>
                  </a:lnTo>
                  <a:lnTo>
                    <a:pt x="879362" y="686026"/>
                  </a:lnTo>
                  <a:lnTo>
                    <a:pt x="919507" y="663233"/>
                  </a:lnTo>
                  <a:lnTo>
                    <a:pt x="961513" y="643526"/>
                  </a:lnTo>
                  <a:lnTo>
                    <a:pt x="1005224" y="627058"/>
                  </a:lnTo>
                  <a:lnTo>
                    <a:pt x="1050487" y="613983"/>
                  </a:lnTo>
                  <a:lnTo>
                    <a:pt x="1097149" y="604453"/>
                  </a:lnTo>
                  <a:lnTo>
                    <a:pt x="1145056" y="598623"/>
                  </a:lnTo>
                  <a:lnTo>
                    <a:pt x="1194053" y="596646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21423" y="0"/>
              <a:ext cx="2314575" cy="1551940"/>
            </a:xfrm>
            <a:custGeom>
              <a:avLst/>
              <a:gdLst/>
              <a:ahLst/>
              <a:cxnLst/>
              <a:rect l="l" t="t" r="r" b="b"/>
              <a:pathLst>
                <a:path w="2314575" h="1551940">
                  <a:moveTo>
                    <a:pt x="1999233" y="0"/>
                  </a:moveTo>
                  <a:lnTo>
                    <a:pt x="1722247" y="0"/>
                  </a:lnTo>
                  <a:lnTo>
                    <a:pt x="2107056" y="222757"/>
                  </a:lnTo>
                  <a:lnTo>
                    <a:pt x="138683" y="1361821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1482089"/>
                  </a:lnTo>
                  <a:lnTo>
                    <a:pt x="5441" y="1509051"/>
                  </a:lnTo>
                  <a:lnTo>
                    <a:pt x="20288" y="1531096"/>
                  </a:lnTo>
                  <a:lnTo>
                    <a:pt x="42326" y="1545972"/>
                  </a:lnTo>
                  <a:lnTo>
                    <a:pt x="69342" y="1551432"/>
                  </a:lnTo>
                  <a:lnTo>
                    <a:pt x="78420" y="1550840"/>
                  </a:lnTo>
                  <a:lnTo>
                    <a:pt x="2280284" y="282828"/>
                  </a:lnTo>
                  <a:lnTo>
                    <a:pt x="2314467" y="231320"/>
                  </a:lnTo>
                  <a:lnTo>
                    <a:pt x="2312606" y="204771"/>
                  </a:lnTo>
                  <a:lnTo>
                    <a:pt x="2300934" y="180865"/>
                  </a:lnTo>
                  <a:lnTo>
                    <a:pt x="2280284" y="162686"/>
                  </a:lnTo>
                  <a:lnTo>
                    <a:pt x="199923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1724893" y="1332738"/>
            <a:ext cx="0" cy="1597660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660"/>
                </a:lnTo>
              </a:path>
            </a:pathLst>
          </a:custGeom>
          <a:ln w="127000">
            <a:solidFill>
              <a:srgbClr val="FFC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04804" y="4111752"/>
            <a:ext cx="1187450" cy="1772920"/>
          </a:xfrm>
          <a:custGeom>
            <a:avLst/>
            <a:gdLst/>
            <a:ahLst/>
            <a:cxnLst/>
            <a:rect l="l" t="t" r="r" b="b"/>
            <a:pathLst>
              <a:path w="1187450" h="1772920">
                <a:moveTo>
                  <a:pt x="1187196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1710474"/>
                </a:lnTo>
                <a:lnTo>
                  <a:pt x="4861" y="1734585"/>
                </a:lnTo>
                <a:lnTo>
                  <a:pt x="18129" y="1754273"/>
                </a:lnTo>
                <a:lnTo>
                  <a:pt x="37826" y="1767545"/>
                </a:lnTo>
                <a:lnTo>
                  <a:pt x="61975" y="1772412"/>
                </a:lnTo>
                <a:lnTo>
                  <a:pt x="1187196" y="1772412"/>
                </a:lnTo>
                <a:lnTo>
                  <a:pt x="1187196" y="1648536"/>
                </a:lnTo>
                <a:lnTo>
                  <a:pt x="123951" y="1648536"/>
                </a:lnTo>
                <a:lnTo>
                  <a:pt x="123951" y="123825"/>
                </a:lnTo>
                <a:lnTo>
                  <a:pt x="1187196" y="123825"/>
                </a:lnTo>
                <a:lnTo>
                  <a:pt x="118719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6821423" y="4081360"/>
            <a:ext cx="3380740" cy="2776855"/>
            <a:chOff x="6821423" y="4081360"/>
            <a:chExt cx="3380740" cy="2776855"/>
          </a:xfrm>
        </p:grpSpPr>
        <p:sp>
          <p:nvSpPr>
            <p:cNvPr id="12" name="object 12"/>
            <p:cNvSpPr/>
            <p:nvPr/>
          </p:nvSpPr>
          <p:spPr>
            <a:xfrm>
              <a:off x="7769986" y="4144860"/>
              <a:ext cx="2369185" cy="1683385"/>
            </a:xfrm>
            <a:custGeom>
              <a:avLst/>
              <a:gdLst/>
              <a:ahLst/>
              <a:cxnLst/>
              <a:rect l="l" t="t" r="r" b="b"/>
              <a:pathLst>
                <a:path w="2369184" h="1683385">
                  <a:moveTo>
                    <a:pt x="0" y="32042"/>
                  </a:moveTo>
                  <a:lnTo>
                    <a:pt x="47543" y="24123"/>
                  </a:lnTo>
                  <a:lnTo>
                    <a:pt x="95011" y="17343"/>
                  </a:lnTo>
                  <a:lnTo>
                    <a:pt x="142390" y="11690"/>
                  </a:lnTo>
                  <a:lnTo>
                    <a:pt x="189665" y="7155"/>
                  </a:lnTo>
                  <a:lnTo>
                    <a:pt x="236823" y="3729"/>
                  </a:lnTo>
                  <a:lnTo>
                    <a:pt x="283849" y="1401"/>
                  </a:lnTo>
                  <a:lnTo>
                    <a:pt x="330729" y="161"/>
                  </a:lnTo>
                  <a:lnTo>
                    <a:pt x="377449" y="0"/>
                  </a:lnTo>
                  <a:lnTo>
                    <a:pt x="423994" y="907"/>
                  </a:lnTo>
                  <a:lnTo>
                    <a:pt x="470350" y="2872"/>
                  </a:lnTo>
                  <a:lnTo>
                    <a:pt x="516503" y="5887"/>
                  </a:lnTo>
                  <a:lnTo>
                    <a:pt x="562440" y="9940"/>
                  </a:lnTo>
                  <a:lnTo>
                    <a:pt x="608144" y="15023"/>
                  </a:lnTo>
                  <a:lnTo>
                    <a:pt x="653603" y="21124"/>
                  </a:lnTo>
                  <a:lnTo>
                    <a:pt x="698803" y="28234"/>
                  </a:lnTo>
                  <a:lnTo>
                    <a:pt x="743728" y="36343"/>
                  </a:lnTo>
                  <a:lnTo>
                    <a:pt x="788365" y="45442"/>
                  </a:lnTo>
                  <a:lnTo>
                    <a:pt x="832700" y="55520"/>
                  </a:lnTo>
                  <a:lnTo>
                    <a:pt x="876717" y="66568"/>
                  </a:lnTo>
                  <a:lnTo>
                    <a:pt x="920404" y="78575"/>
                  </a:lnTo>
                  <a:lnTo>
                    <a:pt x="963746" y="91531"/>
                  </a:lnTo>
                  <a:lnTo>
                    <a:pt x="1006729" y="105427"/>
                  </a:lnTo>
                  <a:lnTo>
                    <a:pt x="1049338" y="120254"/>
                  </a:lnTo>
                  <a:lnTo>
                    <a:pt x="1091559" y="135999"/>
                  </a:lnTo>
                  <a:lnTo>
                    <a:pt x="1133378" y="152655"/>
                  </a:lnTo>
                  <a:lnTo>
                    <a:pt x="1174781" y="170211"/>
                  </a:lnTo>
                  <a:lnTo>
                    <a:pt x="1215754" y="188657"/>
                  </a:lnTo>
                  <a:lnTo>
                    <a:pt x="1256281" y="207984"/>
                  </a:lnTo>
                  <a:lnTo>
                    <a:pt x="1296351" y="228180"/>
                  </a:lnTo>
                  <a:lnTo>
                    <a:pt x="1335947" y="249237"/>
                  </a:lnTo>
                  <a:lnTo>
                    <a:pt x="1375055" y="271145"/>
                  </a:lnTo>
                  <a:lnTo>
                    <a:pt x="1413663" y="293893"/>
                  </a:lnTo>
                  <a:lnTo>
                    <a:pt x="1451754" y="317472"/>
                  </a:lnTo>
                  <a:lnTo>
                    <a:pt x="1489316" y="341872"/>
                  </a:lnTo>
                  <a:lnTo>
                    <a:pt x="1526333" y="367082"/>
                  </a:lnTo>
                  <a:lnTo>
                    <a:pt x="1562792" y="393093"/>
                  </a:lnTo>
                  <a:lnTo>
                    <a:pt x="1598679" y="419896"/>
                  </a:lnTo>
                  <a:lnTo>
                    <a:pt x="1633978" y="447480"/>
                  </a:lnTo>
                  <a:lnTo>
                    <a:pt x="1668677" y="475834"/>
                  </a:lnTo>
                  <a:lnTo>
                    <a:pt x="1702761" y="504950"/>
                  </a:lnTo>
                  <a:lnTo>
                    <a:pt x="1736215" y="534818"/>
                  </a:lnTo>
                  <a:lnTo>
                    <a:pt x="1769025" y="565427"/>
                  </a:lnTo>
                  <a:lnTo>
                    <a:pt x="1801178" y="596767"/>
                  </a:lnTo>
                  <a:lnTo>
                    <a:pt x="1832658" y="628830"/>
                  </a:lnTo>
                  <a:lnTo>
                    <a:pt x="1863452" y="661604"/>
                  </a:lnTo>
                  <a:lnTo>
                    <a:pt x="1893546" y="695079"/>
                  </a:lnTo>
                  <a:lnTo>
                    <a:pt x="1922925" y="729247"/>
                  </a:lnTo>
                  <a:lnTo>
                    <a:pt x="1951575" y="764097"/>
                  </a:lnTo>
                  <a:lnTo>
                    <a:pt x="1979482" y="799619"/>
                  </a:lnTo>
                  <a:lnTo>
                    <a:pt x="2006631" y="835803"/>
                  </a:lnTo>
                  <a:lnTo>
                    <a:pt x="2033009" y="872639"/>
                  </a:lnTo>
                  <a:lnTo>
                    <a:pt x="2058601" y="910118"/>
                  </a:lnTo>
                  <a:lnTo>
                    <a:pt x="2083393" y="948229"/>
                  </a:lnTo>
                  <a:lnTo>
                    <a:pt x="2107370" y="986963"/>
                  </a:lnTo>
                  <a:lnTo>
                    <a:pt x="2130520" y="1026309"/>
                  </a:lnTo>
                  <a:lnTo>
                    <a:pt x="2152826" y="1066258"/>
                  </a:lnTo>
                  <a:lnTo>
                    <a:pt x="2174276" y="1106800"/>
                  </a:lnTo>
                  <a:lnTo>
                    <a:pt x="2194855" y="1147925"/>
                  </a:lnTo>
                  <a:lnTo>
                    <a:pt x="2214548" y="1189623"/>
                  </a:lnTo>
                  <a:lnTo>
                    <a:pt x="2233342" y="1231884"/>
                  </a:lnTo>
                  <a:lnTo>
                    <a:pt x="2251221" y="1274698"/>
                  </a:lnTo>
                  <a:lnTo>
                    <a:pt x="2268173" y="1318055"/>
                  </a:lnTo>
                  <a:lnTo>
                    <a:pt x="2284183" y="1361946"/>
                  </a:lnTo>
                  <a:lnTo>
                    <a:pt x="2299237" y="1406360"/>
                  </a:lnTo>
                  <a:lnTo>
                    <a:pt x="2313319" y="1451288"/>
                  </a:lnTo>
                  <a:lnTo>
                    <a:pt x="2326417" y="1496720"/>
                  </a:lnTo>
                  <a:lnTo>
                    <a:pt x="2338516" y="1542645"/>
                  </a:lnTo>
                  <a:lnTo>
                    <a:pt x="2349602" y="1589054"/>
                  </a:lnTo>
                  <a:lnTo>
                    <a:pt x="2359660" y="1635936"/>
                  </a:lnTo>
                  <a:lnTo>
                    <a:pt x="2368677" y="1683283"/>
                  </a:lnTo>
                </a:path>
              </a:pathLst>
            </a:custGeom>
            <a:ln w="127000">
              <a:solidFill>
                <a:srgbClr val="FFC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21423" y="4962143"/>
              <a:ext cx="2642870" cy="1896110"/>
            </a:xfrm>
            <a:custGeom>
              <a:avLst/>
              <a:gdLst/>
              <a:ahLst/>
              <a:cxnLst/>
              <a:rect l="l" t="t" r="r" b="b"/>
              <a:pathLst>
                <a:path w="2642870" h="1896109">
                  <a:moveTo>
                    <a:pt x="1321307" y="0"/>
                  </a:moveTo>
                  <a:lnTo>
                    <a:pt x="1272868" y="871"/>
                  </a:lnTo>
                  <a:lnTo>
                    <a:pt x="1224867" y="3467"/>
                  </a:lnTo>
                  <a:lnTo>
                    <a:pt x="1177336" y="7758"/>
                  </a:lnTo>
                  <a:lnTo>
                    <a:pt x="1130303" y="13712"/>
                  </a:lnTo>
                  <a:lnTo>
                    <a:pt x="1083800" y="21301"/>
                  </a:lnTo>
                  <a:lnTo>
                    <a:pt x="1037855" y="30494"/>
                  </a:lnTo>
                  <a:lnTo>
                    <a:pt x="992498" y="41262"/>
                  </a:lnTo>
                  <a:lnTo>
                    <a:pt x="947760" y="53575"/>
                  </a:lnTo>
                  <a:lnTo>
                    <a:pt x="903671" y="67403"/>
                  </a:lnTo>
                  <a:lnTo>
                    <a:pt x="860259" y="82715"/>
                  </a:lnTo>
                  <a:lnTo>
                    <a:pt x="817555" y="99483"/>
                  </a:lnTo>
                  <a:lnTo>
                    <a:pt x="775589" y="117676"/>
                  </a:lnTo>
                  <a:lnTo>
                    <a:pt x="734391" y="137265"/>
                  </a:lnTo>
                  <a:lnTo>
                    <a:pt x="693990" y="158218"/>
                  </a:lnTo>
                  <a:lnTo>
                    <a:pt x="654416" y="180508"/>
                  </a:lnTo>
                  <a:lnTo>
                    <a:pt x="615700" y="204103"/>
                  </a:lnTo>
                  <a:lnTo>
                    <a:pt x="577871" y="228974"/>
                  </a:lnTo>
                  <a:lnTo>
                    <a:pt x="540959" y="255091"/>
                  </a:lnTo>
                  <a:lnTo>
                    <a:pt x="504993" y="282424"/>
                  </a:lnTo>
                  <a:lnTo>
                    <a:pt x="470004" y="310943"/>
                  </a:lnTo>
                  <a:lnTo>
                    <a:pt x="436022" y="340619"/>
                  </a:lnTo>
                  <a:lnTo>
                    <a:pt x="403075" y="371421"/>
                  </a:lnTo>
                  <a:lnTo>
                    <a:pt x="371195" y="403320"/>
                  </a:lnTo>
                  <a:lnTo>
                    <a:pt x="340411" y="436285"/>
                  </a:lnTo>
                  <a:lnTo>
                    <a:pt x="310753" y="470287"/>
                  </a:lnTo>
                  <a:lnTo>
                    <a:pt x="282251" y="505296"/>
                  </a:lnTo>
                  <a:lnTo>
                    <a:pt x="254934" y="541282"/>
                  </a:lnTo>
                  <a:lnTo>
                    <a:pt x="228833" y="578215"/>
                  </a:lnTo>
                  <a:lnTo>
                    <a:pt x="203977" y="616066"/>
                  </a:lnTo>
                  <a:lnTo>
                    <a:pt x="180396" y="654804"/>
                  </a:lnTo>
                  <a:lnTo>
                    <a:pt x="158120" y="694399"/>
                  </a:lnTo>
                  <a:lnTo>
                    <a:pt x="137179" y="734823"/>
                  </a:lnTo>
                  <a:lnTo>
                    <a:pt x="117603" y="776043"/>
                  </a:lnTo>
                  <a:lnTo>
                    <a:pt x="99421" y="818032"/>
                  </a:lnTo>
                  <a:lnTo>
                    <a:pt x="82663" y="860759"/>
                  </a:lnTo>
                  <a:lnTo>
                    <a:pt x="67360" y="904194"/>
                  </a:lnTo>
                  <a:lnTo>
                    <a:pt x="53541" y="948307"/>
                  </a:lnTo>
                  <a:lnTo>
                    <a:pt x="41236" y="993069"/>
                  </a:lnTo>
                  <a:lnTo>
                    <a:pt x="30475" y="1038449"/>
                  </a:lnTo>
                  <a:lnTo>
                    <a:pt x="21287" y="1084417"/>
                  </a:lnTo>
                  <a:lnTo>
                    <a:pt x="13703" y="1130945"/>
                  </a:lnTo>
                  <a:lnTo>
                    <a:pt x="7753" y="1178001"/>
                  </a:lnTo>
                  <a:lnTo>
                    <a:pt x="3465" y="1225556"/>
                  </a:lnTo>
                  <a:lnTo>
                    <a:pt x="871" y="1273581"/>
                  </a:lnTo>
                  <a:lnTo>
                    <a:pt x="0" y="1322044"/>
                  </a:lnTo>
                  <a:lnTo>
                    <a:pt x="1101" y="1376539"/>
                  </a:lnTo>
                  <a:lnTo>
                    <a:pt x="4378" y="1430472"/>
                  </a:lnTo>
                  <a:lnTo>
                    <a:pt x="9789" y="1483801"/>
                  </a:lnTo>
                  <a:lnTo>
                    <a:pt x="17292" y="1536485"/>
                  </a:lnTo>
                  <a:lnTo>
                    <a:pt x="26844" y="1588479"/>
                  </a:lnTo>
                  <a:lnTo>
                    <a:pt x="38404" y="1639743"/>
                  </a:lnTo>
                  <a:lnTo>
                    <a:pt x="51930" y="1690233"/>
                  </a:lnTo>
                  <a:lnTo>
                    <a:pt x="67381" y="1739908"/>
                  </a:lnTo>
                  <a:lnTo>
                    <a:pt x="84713" y="1788724"/>
                  </a:lnTo>
                  <a:lnTo>
                    <a:pt x="103885" y="1836639"/>
                  </a:lnTo>
                  <a:lnTo>
                    <a:pt x="132333" y="1895855"/>
                  </a:lnTo>
                  <a:lnTo>
                    <a:pt x="2510281" y="1895855"/>
                  </a:lnTo>
                  <a:lnTo>
                    <a:pt x="2538729" y="1836639"/>
                  </a:lnTo>
                  <a:lnTo>
                    <a:pt x="2557902" y="1788724"/>
                  </a:lnTo>
                  <a:lnTo>
                    <a:pt x="2575234" y="1739908"/>
                  </a:lnTo>
                  <a:lnTo>
                    <a:pt x="2590685" y="1690233"/>
                  </a:lnTo>
                  <a:lnTo>
                    <a:pt x="2604211" y="1639743"/>
                  </a:lnTo>
                  <a:lnTo>
                    <a:pt x="2615771" y="1588479"/>
                  </a:lnTo>
                  <a:lnTo>
                    <a:pt x="2625323" y="1536485"/>
                  </a:lnTo>
                  <a:lnTo>
                    <a:pt x="2632826" y="1483801"/>
                  </a:lnTo>
                  <a:lnTo>
                    <a:pt x="2638237" y="1430472"/>
                  </a:lnTo>
                  <a:lnTo>
                    <a:pt x="2641514" y="1376539"/>
                  </a:lnTo>
                  <a:lnTo>
                    <a:pt x="2642616" y="1322044"/>
                  </a:lnTo>
                  <a:lnTo>
                    <a:pt x="2641744" y="1273581"/>
                  </a:lnTo>
                  <a:lnTo>
                    <a:pt x="2639150" y="1225556"/>
                  </a:lnTo>
                  <a:lnTo>
                    <a:pt x="2634862" y="1178001"/>
                  </a:lnTo>
                  <a:lnTo>
                    <a:pt x="2628912" y="1130945"/>
                  </a:lnTo>
                  <a:lnTo>
                    <a:pt x="2621328" y="1084417"/>
                  </a:lnTo>
                  <a:lnTo>
                    <a:pt x="2612140" y="1038449"/>
                  </a:lnTo>
                  <a:lnTo>
                    <a:pt x="2601379" y="993069"/>
                  </a:lnTo>
                  <a:lnTo>
                    <a:pt x="2589074" y="948307"/>
                  </a:lnTo>
                  <a:lnTo>
                    <a:pt x="2575255" y="904194"/>
                  </a:lnTo>
                  <a:lnTo>
                    <a:pt x="2559952" y="860759"/>
                  </a:lnTo>
                  <a:lnTo>
                    <a:pt x="2543194" y="818032"/>
                  </a:lnTo>
                  <a:lnTo>
                    <a:pt x="2525012" y="776043"/>
                  </a:lnTo>
                  <a:lnTo>
                    <a:pt x="2505436" y="734823"/>
                  </a:lnTo>
                  <a:lnTo>
                    <a:pt x="2484495" y="694399"/>
                  </a:lnTo>
                  <a:lnTo>
                    <a:pt x="2462219" y="654804"/>
                  </a:lnTo>
                  <a:lnTo>
                    <a:pt x="2438638" y="616066"/>
                  </a:lnTo>
                  <a:lnTo>
                    <a:pt x="2413782" y="578215"/>
                  </a:lnTo>
                  <a:lnTo>
                    <a:pt x="2387681" y="541282"/>
                  </a:lnTo>
                  <a:lnTo>
                    <a:pt x="2360364" y="505296"/>
                  </a:lnTo>
                  <a:lnTo>
                    <a:pt x="2331862" y="470287"/>
                  </a:lnTo>
                  <a:lnTo>
                    <a:pt x="2302204" y="436285"/>
                  </a:lnTo>
                  <a:lnTo>
                    <a:pt x="2271420" y="403320"/>
                  </a:lnTo>
                  <a:lnTo>
                    <a:pt x="2239540" y="371421"/>
                  </a:lnTo>
                  <a:lnTo>
                    <a:pt x="2206593" y="340619"/>
                  </a:lnTo>
                  <a:lnTo>
                    <a:pt x="2172611" y="310943"/>
                  </a:lnTo>
                  <a:lnTo>
                    <a:pt x="2137622" y="282424"/>
                  </a:lnTo>
                  <a:lnTo>
                    <a:pt x="2101656" y="255091"/>
                  </a:lnTo>
                  <a:lnTo>
                    <a:pt x="2064744" y="228974"/>
                  </a:lnTo>
                  <a:lnTo>
                    <a:pt x="2026915" y="204103"/>
                  </a:lnTo>
                  <a:lnTo>
                    <a:pt x="1988199" y="180508"/>
                  </a:lnTo>
                  <a:lnTo>
                    <a:pt x="1948625" y="158218"/>
                  </a:lnTo>
                  <a:lnTo>
                    <a:pt x="1908224" y="137265"/>
                  </a:lnTo>
                  <a:lnTo>
                    <a:pt x="1867026" y="117676"/>
                  </a:lnTo>
                  <a:lnTo>
                    <a:pt x="1825060" y="99483"/>
                  </a:lnTo>
                  <a:lnTo>
                    <a:pt x="1782356" y="82715"/>
                  </a:lnTo>
                  <a:lnTo>
                    <a:pt x="1738944" y="67403"/>
                  </a:lnTo>
                  <a:lnTo>
                    <a:pt x="1694855" y="53575"/>
                  </a:lnTo>
                  <a:lnTo>
                    <a:pt x="1650117" y="41262"/>
                  </a:lnTo>
                  <a:lnTo>
                    <a:pt x="1604760" y="30494"/>
                  </a:lnTo>
                  <a:lnTo>
                    <a:pt x="1558815" y="21301"/>
                  </a:lnTo>
                  <a:lnTo>
                    <a:pt x="1512312" y="13712"/>
                  </a:lnTo>
                  <a:lnTo>
                    <a:pt x="1465279" y="7758"/>
                  </a:lnTo>
                  <a:lnTo>
                    <a:pt x="1417748" y="3467"/>
                  </a:lnTo>
                  <a:lnTo>
                    <a:pt x="1369747" y="871"/>
                  </a:lnTo>
                  <a:lnTo>
                    <a:pt x="13213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32307"/>
            <a:ext cx="29597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0" dirty="0"/>
              <a:t> </a:t>
            </a:r>
            <a:r>
              <a:rPr spc="-45" dirty="0"/>
              <a:t>Types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207143"/>
            <a:ext cx="4996180" cy="181483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Primitive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Type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158750" indent="-227965">
              <a:lnSpc>
                <a:spcPts val="1940"/>
              </a:lnSpc>
              <a:spcBef>
                <a:spcPts val="105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primitive-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type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variable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store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exactly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one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value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declared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type at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time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Primitive-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type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variables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1800" spc="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1800" spc="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values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sizes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primitive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vary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5841" y="3164204"/>
          <a:ext cx="3321049" cy="329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315"/>
                <a:gridCol w="996315"/>
                <a:gridCol w="947419"/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Type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Size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Default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boolean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1 </a:t>
                      </a: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bit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false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byte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1 </a:t>
                      </a: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byte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char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2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short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2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int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4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long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8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float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4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double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8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bytes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258305" y="1204750"/>
            <a:ext cx="4733925" cy="181356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Reference</a:t>
            </a:r>
            <a:r>
              <a:rPr sz="2000" spc="-1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Type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ts val="2000"/>
              </a:lnSpc>
              <a:spcBef>
                <a:spcPts val="8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reference-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type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variable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stores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>
              <a:lnSpc>
                <a:spcPts val="2120"/>
              </a:lnSpc>
            </a:pPr>
            <a:r>
              <a:rPr sz="1900" i="1" spc="-55" dirty="0">
                <a:latin typeface="微软雅黑" panose="020B0503020204020204" charset="-122"/>
                <a:cs typeface="微软雅黑" panose="020B0503020204020204" charset="-122"/>
              </a:rPr>
              <a:t>memory</a:t>
            </a:r>
            <a:r>
              <a:rPr sz="1900" i="1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i="1" spc="-50" dirty="0">
                <a:latin typeface="微软雅黑" panose="020B0503020204020204" charset="-122"/>
                <a:cs typeface="微软雅黑" panose="020B0503020204020204" charset="-122"/>
              </a:rPr>
              <a:t>location</a:t>
            </a:r>
            <a:r>
              <a:rPr sz="1900" i="1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refers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sizes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same (location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address)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invoke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methods,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default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1800" spc="-20" dirty="0">
                <a:latin typeface="微软雅黑" panose="020B0503020204020204" charset="-122"/>
                <a:cs typeface="微软雅黑" panose="020B0503020204020204" charset="-122"/>
              </a:rPr>
              <a:t> null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99878" y="3364888"/>
            <a:ext cx="5677535" cy="2538730"/>
            <a:chOff x="5599878" y="3364888"/>
            <a:chExt cx="5677535" cy="253873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99878" y="3364888"/>
              <a:ext cx="5677202" cy="23952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60057" y="5357622"/>
              <a:ext cx="894715" cy="536575"/>
            </a:xfrm>
            <a:custGeom>
              <a:avLst/>
              <a:gdLst/>
              <a:ahLst/>
              <a:cxnLst/>
              <a:rect l="l" t="t" r="r" b="b"/>
              <a:pathLst>
                <a:path w="894715" h="536575">
                  <a:moveTo>
                    <a:pt x="0" y="89407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8" y="0"/>
                  </a:lnTo>
                  <a:lnTo>
                    <a:pt x="805180" y="0"/>
                  </a:lnTo>
                  <a:lnTo>
                    <a:pt x="839991" y="7022"/>
                  </a:lnTo>
                  <a:lnTo>
                    <a:pt x="868410" y="26177"/>
                  </a:lnTo>
                  <a:lnTo>
                    <a:pt x="887565" y="54596"/>
                  </a:lnTo>
                  <a:lnTo>
                    <a:pt x="894588" y="89407"/>
                  </a:lnTo>
                  <a:lnTo>
                    <a:pt x="894588" y="447039"/>
                  </a:lnTo>
                  <a:lnTo>
                    <a:pt x="887565" y="481841"/>
                  </a:lnTo>
                  <a:lnTo>
                    <a:pt x="868410" y="510260"/>
                  </a:lnTo>
                  <a:lnTo>
                    <a:pt x="839991" y="529421"/>
                  </a:lnTo>
                  <a:lnTo>
                    <a:pt x="805180" y="536447"/>
                  </a:lnTo>
                  <a:lnTo>
                    <a:pt x="89408" y="536447"/>
                  </a:lnTo>
                  <a:lnTo>
                    <a:pt x="54596" y="529421"/>
                  </a:lnTo>
                  <a:lnTo>
                    <a:pt x="26177" y="510260"/>
                  </a:lnTo>
                  <a:lnTo>
                    <a:pt x="7022" y="481841"/>
                  </a:lnTo>
                  <a:lnTo>
                    <a:pt x="0" y="447039"/>
                  </a:lnTo>
                  <a:lnTo>
                    <a:pt x="0" y="89407"/>
                  </a:lnTo>
                  <a:close/>
                </a:path>
              </a:pathLst>
            </a:custGeom>
            <a:ln w="190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583294" y="5577941"/>
            <a:ext cx="190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EF"/>
                </a:solidFill>
                <a:latin typeface="Consolas" panose="020B0609020204030204"/>
                <a:cs typeface="Consolas" panose="020B0609020204030204"/>
              </a:rPr>
              <a:t>Sound</a:t>
            </a:r>
            <a:r>
              <a:rPr sz="1800" i="1" spc="-25" dirty="0">
                <a:solidFill>
                  <a:srgbClr val="00AFE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i="1" spc="-10" dirty="0">
                <a:solidFill>
                  <a:srgbClr val="00AFEF"/>
                </a:solidFill>
                <a:latin typeface="Consolas" panose="020B0609020204030204"/>
                <a:cs typeface="Consolas" panose="020B0609020204030204"/>
              </a:rPr>
              <a:t>familiar?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57538" y="4280153"/>
            <a:ext cx="894715" cy="536575"/>
          </a:xfrm>
          <a:custGeom>
            <a:avLst/>
            <a:gdLst/>
            <a:ahLst/>
            <a:cxnLst/>
            <a:rect l="l" t="t" r="r" b="b"/>
            <a:pathLst>
              <a:path w="894715" h="536575">
                <a:moveTo>
                  <a:pt x="0" y="89408"/>
                </a:moveTo>
                <a:lnTo>
                  <a:pt x="7022" y="54596"/>
                </a:lnTo>
                <a:lnTo>
                  <a:pt x="26177" y="26177"/>
                </a:lnTo>
                <a:lnTo>
                  <a:pt x="54596" y="7022"/>
                </a:lnTo>
                <a:lnTo>
                  <a:pt x="89407" y="0"/>
                </a:lnTo>
                <a:lnTo>
                  <a:pt x="805179" y="0"/>
                </a:lnTo>
                <a:lnTo>
                  <a:pt x="839991" y="7022"/>
                </a:lnTo>
                <a:lnTo>
                  <a:pt x="868410" y="26177"/>
                </a:lnTo>
                <a:lnTo>
                  <a:pt x="887565" y="54596"/>
                </a:lnTo>
                <a:lnTo>
                  <a:pt x="894587" y="89408"/>
                </a:lnTo>
                <a:lnTo>
                  <a:pt x="894587" y="447040"/>
                </a:lnTo>
                <a:lnTo>
                  <a:pt x="887565" y="481851"/>
                </a:lnTo>
                <a:lnTo>
                  <a:pt x="868410" y="510270"/>
                </a:lnTo>
                <a:lnTo>
                  <a:pt x="839991" y="529425"/>
                </a:lnTo>
                <a:lnTo>
                  <a:pt x="805179" y="536448"/>
                </a:lnTo>
                <a:lnTo>
                  <a:pt x="89407" y="536448"/>
                </a:lnTo>
                <a:lnTo>
                  <a:pt x="54596" y="529425"/>
                </a:lnTo>
                <a:lnTo>
                  <a:pt x="26177" y="510270"/>
                </a:lnTo>
                <a:lnTo>
                  <a:pt x="7022" y="481851"/>
                </a:lnTo>
                <a:lnTo>
                  <a:pt x="0" y="447040"/>
                </a:lnTo>
                <a:lnTo>
                  <a:pt x="0" y="89408"/>
                </a:lnTo>
                <a:close/>
              </a:path>
            </a:pathLst>
          </a:custGeom>
          <a:ln w="19050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32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3723" y="1812023"/>
            <a:ext cx="5426075" cy="4258310"/>
            <a:chOff x="6333723" y="1812023"/>
            <a:chExt cx="5426075" cy="42583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333723" y="1812023"/>
              <a:ext cx="5425480" cy="42580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5347716" y="0"/>
                  </a:moveTo>
                  <a:lnTo>
                    <a:pt x="0" y="0"/>
                  </a:lnTo>
                  <a:lnTo>
                    <a:pt x="0" y="4180332"/>
                  </a:lnTo>
                  <a:lnTo>
                    <a:pt x="5347716" y="4180332"/>
                  </a:lnTo>
                  <a:lnTo>
                    <a:pt x="5347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0" y="4180332"/>
                  </a:moveTo>
                  <a:lnTo>
                    <a:pt x="5347716" y="4180332"/>
                  </a:lnTo>
                  <a:lnTo>
                    <a:pt x="5347716" y="0"/>
                  </a:lnTo>
                  <a:lnTo>
                    <a:pt x="0" y="0"/>
                  </a:lnTo>
                  <a:lnTo>
                    <a:pt x="0" y="418033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787" y="2586228"/>
              <a:ext cx="2077211" cy="30921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1962911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1962911" y="2977895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0" y="2977895"/>
                  </a:moveTo>
                  <a:lnTo>
                    <a:pt x="1962911" y="2977895"/>
                  </a:lnTo>
                  <a:lnTo>
                    <a:pt x="1962911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075" y="2586228"/>
              <a:ext cx="2446020" cy="3092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2331720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2331720" y="2977895"/>
                  </a:lnTo>
                  <a:lnTo>
                    <a:pt x="2331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0" y="2977895"/>
                  </a:moveTo>
                  <a:lnTo>
                    <a:pt x="2331720" y="2977895"/>
                  </a:lnTo>
                  <a:lnTo>
                    <a:pt x="2331720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18624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Strings</a:t>
            </a:r>
            <a:endParaRPr spc="-20" dirty="0"/>
          </a:p>
        </p:txBody>
      </p:sp>
      <p:sp>
        <p:nvSpPr>
          <p:cNvPr id="13" name="object 13"/>
          <p:cNvSpPr txBox="1"/>
          <p:nvPr/>
        </p:nvSpPr>
        <p:spPr>
          <a:xfrm>
            <a:off x="263448" y="1757852"/>
            <a:ext cx="5848985" cy="2808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894715" indent="-229235">
              <a:lnSpc>
                <a:spcPct val="100000"/>
              </a:lnSpc>
              <a:spcBef>
                <a:spcPts val="410"/>
              </a:spcBef>
              <a:buFont typeface="Arial" panose="020B0604020202020204"/>
              <a:buChar char="•"/>
              <a:tabLst>
                <a:tab pos="89535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Ways</a:t>
            </a:r>
            <a:r>
              <a:rPr sz="2800" spc="-1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create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2800" spc="-71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351915" lvl="1" indent="-229235">
              <a:lnSpc>
                <a:spcPct val="100000"/>
              </a:lnSpc>
              <a:spcBef>
                <a:spcPts val="270"/>
              </a:spcBef>
              <a:buFont typeface="Arial" panose="020B0604020202020204"/>
              <a:buChar char="•"/>
              <a:tabLst>
                <a:tab pos="135255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string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literal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351915" lvl="1" indent="-229235">
              <a:lnSpc>
                <a:spcPct val="100000"/>
              </a:lnSpc>
              <a:spcBef>
                <a:spcPts val="180"/>
              </a:spcBef>
              <a:buFont typeface="Arial" panose="020B0604020202020204"/>
              <a:buChar char="•"/>
              <a:tabLst>
                <a:tab pos="135255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using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4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2400" spc="-6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keyword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Refer</a:t>
            </a:r>
            <a:r>
              <a:rPr sz="2000" spc="-3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000" spc="-3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1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2000" spc="-3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2000" spc="-3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2000" spc="-1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content</a:t>
            </a:r>
            <a:r>
              <a:rPr sz="2000" spc="-5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000" spc="-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same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24865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3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Strings</a:t>
            </a:r>
            <a:r>
              <a:rPr sz="1800" spc="-4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created</a:t>
            </a:r>
            <a:r>
              <a:rPr sz="1800" spc="-4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using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literal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824865" marR="263271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s1</a:t>
            </a:r>
            <a:r>
              <a:rPr sz="1800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"Java"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;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s2</a:t>
            </a:r>
            <a:r>
              <a:rPr sz="1800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"Java"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;</a:t>
            </a:r>
            <a:endParaRPr sz="1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48" y="4815078"/>
            <a:ext cx="5792470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4865" marR="1949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Strings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created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using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'new'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keyword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s3</a:t>
            </a:r>
            <a:r>
              <a:rPr sz="1800" spc="-1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String(</a:t>
            </a:r>
            <a:r>
              <a:rPr sz="1800" b="1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"Java"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r>
              <a:rPr sz="1800" b="1" spc="50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s4</a:t>
            </a:r>
            <a:r>
              <a:rPr sz="1800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String(</a:t>
            </a:r>
            <a:r>
              <a:rPr sz="1800" b="1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"Java"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Create</a:t>
            </a:r>
            <a:r>
              <a:rPr sz="2000" spc="-4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new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even</a:t>
            </a:r>
            <a:r>
              <a:rPr sz="2000" spc="-3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z="2000" spc="-1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content</a:t>
            </a:r>
            <a:r>
              <a:rPr sz="2000" spc="-5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2000" spc="-1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spc="-25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solidFill>
                  <a:srgbClr val="7E0054"/>
                </a:solidFill>
                <a:latin typeface="Arial" panose="020B0604020202020204"/>
                <a:cs typeface="Arial" panose="020B0604020202020204"/>
              </a:rPr>
              <a:t>same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9264" y="1966087"/>
            <a:ext cx="3200400" cy="998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JVM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Area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50">
              <a:latin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00000"/>
              </a:lnSpc>
              <a:tabLst>
                <a:tab pos="2592705" algn="l"/>
              </a:tabLst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Stack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Heap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52233" y="3233420"/>
            <a:ext cx="838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s1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09278" y="3137661"/>
            <a:ext cx="2009139" cy="1046480"/>
            <a:chOff x="9209278" y="3137661"/>
            <a:chExt cx="2009139" cy="1046480"/>
          </a:xfrm>
        </p:grpSpPr>
        <p:sp>
          <p:nvSpPr>
            <p:cNvPr id="18" name="object 18"/>
            <p:cNvSpPr/>
            <p:nvPr/>
          </p:nvSpPr>
          <p:spPr>
            <a:xfrm>
              <a:off x="9215628" y="3144011"/>
              <a:ext cx="1996439" cy="1033780"/>
            </a:xfrm>
            <a:custGeom>
              <a:avLst/>
              <a:gdLst/>
              <a:ahLst/>
              <a:cxnLst/>
              <a:rect l="l" t="t" r="r" b="b"/>
              <a:pathLst>
                <a:path w="1996440" h="1033779">
                  <a:moveTo>
                    <a:pt x="998220" y="0"/>
                  </a:moveTo>
                  <a:lnTo>
                    <a:pt x="935090" y="1016"/>
                  </a:lnTo>
                  <a:lnTo>
                    <a:pt x="873004" y="4024"/>
                  </a:lnTo>
                  <a:lnTo>
                    <a:pt x="812078" y="8964"/>
                  </a:lnTo>
                  <a:lnTo>
                    <a:pt x="752430" y="15776"/>
                  </a:lnTo>
                  <a:lnTo>
                    <a:pt x="694176" y="24398"/>
                  </a:lnTo>
                  <a:lnTo>
                    <a:pt x="637433" y="34770"/>
                  </a:lnTo>
                  <a:lnTo>
                    <a:pt x="582318" y="46832"/>
                  </a:lnTo>
                  <a:lnTo>
                    <a:pt x="528949" y="60524"/>
                  </a:lnTo>
                  <a:lnTo>
                    <a:pt x="477441" y="75784"/>
                  </a:lnTo>
                  <a:lnTo>
                    <a:pt x="427913" y="92553"/>
                  </a:lnTo>
                  <a:lnTo>
                    <a:pt x="380480" y="110769"/>
                  </a:lnTo>
                  <a:lnTo>
                    <a:pt x="335260" y="130373"/>
                  </a:lnTo>
                  <a:lnTo>
                    <a:pt x="292369" y="151304"/>
                  </a:lnTo>
                  <a:lnTo>
                    <a:pt x="251926" y="173501"/>
                  </a:lnTo>
                  <a:lnTo>
                    <a:pt x="214045" y="196905"/>
                  </a:lnTo>
                  <a:lnTo>
                    <a:pt x="178846" y="221453"/>
                  </a:lnTo>
                  <a:lnTo>
                    <a:pt x="146444" y="247087"/>
                  </a:lnTo>
                  <a:lnTo>
                    <a:pt x="116956" y="273745"/>
                  </a:lnTo>
                  <a:lnTo>
                    <a:pt x="90499" y="301367"/>
                  </a:lnTo>
                  <a:lnTo>
                    <a:pt x="47147" y="359262"/>
                  </a:lnTo>
                  <a:lnTo>
                    <a:pt x="17323" y="420287"/>
                  </a:lnTo>
                  <a:lnTo>
                    <a:pt x="1963" y="483958"/>
                  </a:lnTo>
                  <a:lnTo>
                    <a:pt x="0" y="516636"/>
                  </a:lnTo>
                  <a:lnTo>
                    <a:pt x="1963" y="549313"/>
                  </a:lnTo>
                  <a:lnTo>
                    <a:pt x="17323" y="612984"/>
                  </a:lnTo>
                  <a:lnTo>
                    <a:pt x="47147" y="674009"/>
                  </a:lnTo>
                  <a:lnTo>
                    <a:pt x="90499" y="731904"/>
                  </a:lnTo>
                  <a:lnTo>
                    <a:pt x="116956" y="759526"/>
                  </a:lnTo>
                  <a:lnTo>
                    <a:pt x="146444" y="786184"/>
                  </a:lnTo>
                  <a:lnTo>
                    <a:pt x="178846" y="811818"/>
                  </a:lnTo>
                  <a:lnTo>
                    <a:pt x="214045" y="836366"/>
                  </a:lnTo>
                  <a:lnTo>
                    <a:pt x="251926" y="859770"/>
                  </a:lnTo>
                  <a:lnTo>
                    <a:pt x="292369" y="881967"/>
                  </a:lnTo>
                  <a:lnTo>
                    <a:pt x="335260" y="902898"/>
                  </a:lnTo>
                  <a:lnTo>
                    <a:pt x="380480" y="922502"/>
                  </a:lnTo>
                  <a:lnTo>
                    <a:pt x="427913" y="940718"/>
                  </a:lnTo>
                  <a:lnTo>
                    <a:pt x="477441" y="957487"/>
                  </a:lnTo>
                  <a:lnTo>
                    <a:pt x="528949" y="972747"/>
                  </a:lnTo>
                  <a:lnTo>
                    <a:pt x="582318" y="986439"/>
                  </a:lnTo>
                  <a:lnTo>
                    <a:pt x="637433" y="998501"/>
                  </a:lnTo>
                  <a:lnTo>
                    <a:pt x="694176" y="1008873"/>
                  </a:lnTo>
                  <a:lnTo>
                    <a:pt x="752430" y="1017495"/>
                  </a:lnTo>
                  <a:lnTo>
                    <a:pt x="812078" y="1024307"/>
                  </a:lnTo>
                  <a:lnTo>
                    <a:pt x="873004" y="1029247"/>
                  </a:lnTo>
                  <a:lnTo>
                    <a:pt x="935090" y="1032255"/>
                  </a:lnTo>
                  <a:lnTo>
                    <a:pt x="998220" y="1033271"/>
                  </a:lnTo>
                  <a:lnTo>
                    <a:pt x="1061349" y="1032255"/>
                  </a:lnTo>
                  <a:lnTo>
                    <a:pt x="1123435" y="1029247"/>
                  </a:lnTo>
                  <a:lnTo>
                    <a:pt x="1184361" y="1024307"/>
                  </a:lnTo>
                  <a:lnTo>
                    <a:pt x="1244009" y="1017495"/>
                  </a:lnTo>
                  <a:lnTo>
                    <a:pt x="1302263" y="1008873"/>
                  </a:lnTo>
                  <a:lnTo>
                    <a:pt x="1359006" y="998501"/>
                  </a:lnTo>
                  <a:lnTo>
                    <a:pt x="1414121" y="986439"/>
                  </a:lnTo>
                  <a:lnTo>
                    <a:pt x="1467490" y="972747"/>
                  </a:lnTo>
                  <a:lnTo>
                    <a:pt x="1518998" y="957487"/>
                  </a:lnTo>
                  <a:lnTo>
                    <a:pt x="1568526" y="940718"/>
                  </a:lnTo>
                  <a:lnTo>
                    <a:pt x="1615959" y="922502"/>
                  </a:lnTo>
                  <a:lnTo>
                    <a:pt x="1661179" y="902898"/>
                  </a:lnTo>
                  <a:lnTo>
                    <a:pt x="1704070" y="881967"/>
                  </a:lnTo>
                  <a:lnTo>
                    <a:pt x="1744513" y="859770"/>
                  </a:lnTo>
                  <a:lnTo>
                    <a:pt x="1782394" y="836366"/>
                  </a:lnTo>
                  <a:lnTo>
                    <a:pt x="1817593" y="811818"/>
                  </a:lnTo>
                  <a:lnTo>
                    <a:pt x="1849995" y="786184"/>
                  </a:lnTo>
                  <a:lnTo>
                    <a:pt x="1879483" y="759526"/>
                  </a:lnTo>
                  <a:lnTo>
                    <a:pt x="1905940" y="731904"/>
                  </a:lnTo>
                  <a:lnTo>
                    <a:pt x="1949292" y="674009"/>
                  </a:lnTo>
                  <a:lnTo>
                    <a:pt x="1979116" y="612984"/>
                  </a:lnTo>
                  <a:lnTo>
                    <a:pt x="1994476" y="549313"/>
                  </a:lnTo>
                  <a:lnTo>
                    <a:pt x="1996440" y="516636"/>
                  </a:lnTo>
                  <a:lnTo>
                    <a:pt x="1994476" y="483958"/>
                  </a:lnTo>
                  <a:lnTo>
                    <a:pt x="1979116" y="420287"/>
                  </a:lnTo>
                  <a:lnTo>
                    <a:pt x="1949292" y="359262"/>
                  </a:lnTo>
                  <a:lnTo>
                    <a:pt x="1905940" y="301367"/>
                  </a:lnTo>
                  <a:lnTo>
                    <a:pt x="1879483" y="273745"/>
                  </a:lnTo>
                  <a:lnTo>
                    <a:pt x="1849995" y="247087"/>
                  </a:lnTo>
                  <a:lnTo>
                    <a:pt x="1817593" y="221453"/>
                  </a:lnTo>
                  <a:lnTo>
                    <a:pt x="1782394" y="196905"/>
                  </a:lnTo>
                  <a:lnTo>
                    <a:pt x="1744513" y="173501"/>
                  </a:lnTo>
                  <a:lnTo>
                    <a:pt x="1704070" y="151304"/>
                  </a:lnTo>
                  <a:lnTo>
                    <a:pt x="1661179" y="130373"/>
                  </a:lnTo>
                  <a:lnTo>
                    <a:pt x="1615959" y="110769"/>
                  </a:lnTo>
                  <a:lnTo>
                    <a:pt x="1568526" y="92553"/>
                  </a:lnTo>
                  <a:lnTo>
                    <a:pt x="1518998" y="75784"/>
                  </a:lnTo>
                  <a:lnTo>
                    <a:pt x="1467490" y="60524"/>
                  </a:lnTo>
                  <a:lnTo>
                    <a:pt x="1414121" y="46832"/>
                  </a:lnTo>
                  <a:lnTo>
                    <a:pt x="1359006" y="34770"/>
                  </a:lnTo>
                  <a:lnTo>
                    <a:pt x="1302263" y="24398"/>
                  </a:lnTo>
                  <a:lnTo>
                    <a:pt x="1244009" y="15776"/>
                  </a:lnTo>
                  <a:lnTo>
                    <a:pt x="1184361" y="8964"/>
                  </a:lnTo>
                  <a:lnTo>
                    <a:pt x="1123435" y="4024"/>
                  </a:lnTo>
                  <a:lnTo>
                    <a:pt x="1061349" y="1016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15628" y="3144011"/>
              <a:ext cx="1996439" cy="1033780"/>
            </a:xfrm>
            <a:custGeom>
              <a:avLst/>
              <a:gdLst/>
              <a:ahLst/>
              <a:cxnLst/>
              <a:rect l="l" t="t" r="r" b="b"/>
              <a:pathLst>
                <a:path w="1996440" h="1033779">
                  <a:moveTo>
                    <a:pt x="0" y="516636"/>
                  </a:moveTo>
                  <a:lnTo>
                    <a:pt x="7777" y="451822"/>
                  </a:lnTo>
                  <a:lnTo>
                    <a:pt x="30486" y="389413"/>
                  </a:lnTo>
                  <a:lnTo>
                    <a:pt x="67190" y="329893"/>
                  </a:lnTo>
                  <a:lnTo>
                    <a:pt x="116956" y="273745"/>
                  </a:lnTo>
                  <a:lnTo>
                    <a:pt x="146444" y="247087"/>
                  </a:lnTo>
                  <a:lnTo>
                    <a:pt x="178846" y="221453"/>
                  </a:lnTo>
                  <a:lnTo>
                    <a:pt x="214045" y="196905"/>
                  </a:lnTo>
                  <a:lnTo>
                    <a:pt x="251926" y="173501"/>
                  </a:lnTo>
                  <a:lnTo>
                    <a:pt x="292369" y="151304"/>
                  </a:lnTo>
                  <a:lnTo>
                    <a:pt x="335260" y="130373"/>
                  </a:lnTo>
                  <a:lnTo>
                    <a:pt x="380480" y="110769"/>
                  </a:lnTo>
                  <a:lnTo>
                    <a:pt x="427913" y="92553"/>
                  </a:lnTo>
                  <a:lnTo>
                    <a:pt x="477441" y="75784"/>
                  </a:lnTo>
                  <a:lnTo>
                    <a:pt x="528949" y="60524"/>
                  </a:lnTo>
                  <a:lnTo>
                    <a:pt x="582318" y="46832"/>
                  </a:lnTo>
                  <a:lnTo>
                    <a:pt x="637433" y="34770"/>
                  </a:lnTo>
                  <a:lnTo>
                    <a:pt x="694176" y="24398"/>
                  </a:lnTo>
                  <a:lnTo>
                    <a:pt x="752430" y="15776"/>
                  </a:lnTo>
                  <a:lnTo>
                    <a:pt x="812078" y="8964"/>
                  </a:lnTo>
                  <a:lnTo>
                    <a:pt x="873004" y="4024"/>
                  </a:lnTo>
                  <a:lnTo>
                    <a:pt x="935090" y="1016"/>
                  </a:lnTo>
                  <a:lnTo>
                    <a:pt x="998220" y="0"/>
                  </a:lnTo>
                  <a:lnTo>
                    <a:pt x="1061349" y="1016"/>
                  </a:lnTo>
                  <a:lnTo>
                    <a:pt x="1123435" y="4024"/>
                  </a:lnTo>
                  <a:lnTo>
                    <a:pt x="1184361" y="8964"/>
                  </a:lnTo>
                  <a:lnTo>
                    <a:pt x="1244009" y="15776"/>
                  </a:lnTo>
                  <a:lnTo>
                    <a:pt x="1302263" y="24398"/>
                  </a:lnTo>
                  <a:lnTo>
                    <a:pt x="1359006" y="34770"/>
                  </a:lnTo>
                  <a:lnTo>
                    <a:pt x="1414121" y="46832"/>
                  </a:lnTo>
                  <a:lnTo>
                    <a:pt x="1467490" y="60524"/>
                  </a:lnTo>
                  <a:lnTo>
                    <a:pt x="1518998" y="75784"/>
                  </a:lnTo>
                  <a:lnTo>
                    <a:pt x="1568526" y="92553"/>
                  </a:lnTo>
                  <a:lnTo>
                    <a:pt x="1615959" y="110769"/>
                  </a:lnTo>
                  <a:lnTo>
                    <a:pt x="1661179" y="130373"/>
                  </a:lnTo>
                  <a:lnTo>
                    <a:pt x="1704070" y="151304"/>
                  </a:lnTo>
                  <a:lnTo>
                    <a:pt x="1744513" y="173501"/>
                  </a:lnTo>
                  <a:lnTo>
                    <a:pt x="1782394" y="196905"/>
                  </a:lnTo>
                  <a:lnTo>
                    <a:pt x="1817593" y="221453"/>
                  </a:lnTo>
                  <a:lnTo>
                    <a:pt x="1849995" y="247087"/>
                  </a:lnTo>
                  <a:lnTo>
                    <a:pt x="1879483" y="273745"/>
                  </a:lnTo>
                  <a:lnTo>
                    <a:pt x="1905940" y="301367"/>
                  </a:lnTo>
                  <a:lnTo>
                    <a:pt x="1949292" y="359262"/>
                  </a:lnTo>
                  <a:lnTo>
                    <a:pt x="1979116" y="420287"/>
                  </a:lnTo>
                  <a:lnTo>
                    <a:pt x="1994476" y="483958"/>
                  </a:lnTo>
                  <a:lnTo>
                    <a:pt x="1996440" y="516636"/>
                  </a:lnTo>
                  <a:lnTo>
                    <a:pt x="1994476" y="549313"/>
                  </a:lnTo>
                  <a:lnTo>
                    <a:pt x="1979116" y="612984"/>
                  </a:lnTo>
                  <a:lnTo>
                    <a:pt x="1949292" y="674009"/>
                  </a:lnTo>
                  <a:lnTo>
                    <a:pt x="1905940" y="731904"/>
                  </a:lnTo>
                  <a:lnTo>
                    <a:pt x="1879483" y="759526"/>
                  </a:lnTo>
                  <a:lnTo>
                    <a:pt x="1849995" y="786184"/>
                  </a:lnTo>
                  <a:lnTo>
                    <a:pt x="1817593" y="811818"/>
                  </a:lnTo>
                  <a:lnTo>
                    <a:pt x="1782394" y="836366"/>
                  </a:lnTo>
                  <a:lnTo>
                    <a:pt x="1744513" y="859770"/>
                  </a:lnTo>
                  <a:lnTo>
                    <a:pt x="1704070" y="881967"/>
                  </a:lnTo>
                  <a:lnTo>
                    <a:pt x="1661179" y="902898"/>
                  </a:lnTo>
                  <a:lnTo>
                    <a:pt x="1615959" y="922502"/>
                  </a:lnTo>
                  <a:lnTo>
                    <a:pt x="1568526" y="940718"/>
                  </a:lnTo>
                  <a:lnTo>
                    <a:pt x="1518998" y="957487"/>
                  </a:lnTo>
                  <a:lnTo>
                    <a:pt x="1467490" y="972747"/>
                  </a:lnTo>
                  <a:lnTo>
                    <a:pt x="1414121" y="986439"/>
                  </a:lnTo>
                  <a:lnTo>
                    <a:pt x="1359006" y="998501"/>
                  </a:lnTo>
                  <a:lnTo>
                    <a:pt x="1302263" y="1008873"/>
                  </a:lnTo>
                  <a:lnTo>
                    <a:pt x="1244009" y="1017495"/>
                  </a:lnTo>
                  <a:lnTo>
                    <a:pt x="1184361" y="1024307"/>
                  </a:lnTo>
                  <a:lnTo>
                    <a:pt x="1123435" y="1029247"/>
                  </a:lnTo>
                  <a:lnTo>
                    <a:pt x="1061349" y="1032255"/>
                  </a:lnTo>
                  <a:lnTo>
                    <a:pt x="998220" y="1033271"/>
                  </a:lnTo>
                  <a:lnTo>
                    <a:pt x="935090" y="1032255"/>
                  </a:lnTo>
                  <a:lnTo>
                    <a:pt x="873004" y="1029247"/>
                  </a:lnTo>
                  <a:lnTo>
                    <a:pt x="812078" y="1024307"/>
                  </a:lnTo>
                  <a:lnTo>
                    <a:pt x="752430" y="1017495"/>
                  </a:lnTo>
                  <a:lnTo>
                    <a:pt x="694176" y="1008873"/>
                  </a:lnTo>
                  <a:lnTo>
                    <a:pt x="637433" y="998501"/>
                  </a:lnTo>
                  <a:lnTo>
                    <a:pt x="582318" y="986439"/>
                  </a:lnTo>
                  <a:lnTo>
                    <a:pt x="528949" y="972747"/>
                  </a:lnTo>
                  <a:lnTo>
                    <a:pt x="477441" y="957487"/>
                  </a:lnTo>
                  <a:lnTo>
                    <a:pt x="427913" y="940718"/>
                  </a:lnTo>
                  <a:lnTo>
                    <a:pt x="380480" y="922502"/>
                  </a:lnTo>
                  <a:lnTo>
                    <a:pt x="335260" y="902898"/>
                  </a:lnTo>
                  <a:lnTo>
                    <a:pt x="292369" y="881967"/>
                  </a:lnTo>
                  <a:lnTo>
                    <a:pt x="251926" y="859770"/>
                  </a:lnTo>
                  <a:lnTo>
                    <a:pt x="214045" y="836366"/>
                  </a:lnTo>
                  <a:lnTo>
                    <a:pt x="178846" y="811818"/>
                  </a:lnTo>
                  <a:lnTo>
                    <a:pt x="146444" y="786184"/>
                  </a:lnTo>
                  <a:lnTo>
                    <a:pt x="116956" y="759526"/>
                  </a:lnTo>
                  <a:lnTo>
                    <a:pt x="90499" y="731904"/>
                  </a:lnTo>
                  <a:lnTo>
                    <a:pt x="47147" y="674009"/>
                  </a:lnTo>
                  <a:lnTo>
                    <a:pt x="17323" y="612984"/>
                  </a:lnTo>
                  <a:lnTo>
                    <a:pt x="1963" y="549313"/>
                  </a:lnTo>
                  <a:lnTo>
                    <a:pt x="0" y="516636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843516" y="3421379"/>
              <a:ext cx="687705" cy="399415"/>
            </a:xfrm>
            <a:custGeom>
              <a:avLst/>
              <a:gdLst/>
              <a:ahLst/>
              <a:cxnLst/>
              <a:rect l="l" t="t" r="r" b="b"/>
              <a:pathLst>
                <a:path w="687704" h="399414">
                  <a:moveTo>
                    <a:pt x="0" y="399288"/>
                  </a:moveTo>
                  <a:lnTo>
                    <a:pt x="687324" y="399288"/>
                  </a:lnTo>
                  <a:lnTo>
                    <a:pt x="687324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923780" y="3436746"/>
            <a:ext cx="4864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69423" y="4341876"/>
            <a:ext cx="687705" cy="401320"/>
          </a:xfrm>
          <a:custGeom>
            <a:avLst/>
            <a:gdLst/>
            <a:ahLst/>
            <a:cxnLst/>
            <a:rect l="l" t="t" r="r" b="b"/>
            <a:pathLst>
              <a:path w="687704" h="401320">
                <a:moveTo>
                  <a:pt x="0" y="400812"/>
                </a:moveTo>
                <a:lnTo>
                  <a:pt x="687324" y="400812"/>
                </a:lnTo>
                <a:lnTo>
                  <a:pt x="687324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949433" y="4358385"/>
            <a:ext cx="48640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69423" y="4934711"/>
            <a:ext cx="687705" cy="401320"/>
          </a:xfrm>
          <a:custGeom>
            <a:avLst/>
            <a:gdLst/>
            <a:ahLst/>
            <a:cxnLst/>
            <a:rect l="l" t="t" r="r" b="b"/>
            <a:pathLst>
              <a:path w="687704" h="401320">
                <a:moveTo>
                  <a:pt x="0" y="400812"/>
                </a:moveTo>
                <a:lnTo>
                  <a:pt x="687324" y="400812"/>
                </a:lnTo>
                <a:lnTo>
                  <a:pt x="687324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949433" y="4950409"/>
            <a:ext cx="4870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Java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64602" y="1509522"/>
            <a:ext cx="2927350" cy="3682365"/>
            <a:chOff x="7864602" y="1509522"/>
            <a:chExt cx="2927350" cy="3682365"/>
          </a:xfrm>
        </p:grpSpPr>
        <p:sp>
          <p:nvSpPr>
            <p:cNvPr id="27" name="object 27"/>
            <p:cNvSpPr/>
            <p:nvPr/>
          </p:nvSpPr>
          <p:spPr>
            <a:xfrm>
              <a:off x="7864602" y="3412616"/>
              <a:ext cx="1979930" cy="1779270"/>
            </a:xfrm>
            <a:custGeom>
              <a:avLst/>
              <a:gdLst/>
              <a:ahLst/>
              <a:cxnLst/>
              <a:rect l="l" t="t" r="r" b="b"/>
              <a:pathLst>
                <a:path w="1979929" h="1779270">
                  <a:moveTo>
                    <a:pt x="1907794" y="1740789"/>
                  </a:moveTo>
                  <a:lnTo>
                    <a:pt x="1888744" y="1731264"/>
                  </a:lnTo>
                  <a:lnTo>
                    <a:pt x="1831594" y="1702689"/>
                  </a:lnTo>
                  <a:lnTo>
                    <a:pt x="1831594" y="1731264"/>
                  </a:lnTo>
                  <a:lnTo>
                    <a:pt x="0" y="1731264"/>
                  </a:lnTo>
                  <a:lnTo>
                    <a:pt x="0" y="1750314"/>
                  </a:lnTo>
                  <a:lnTo>
                    <a:pt x="1831594" y="1750314"/>
                  </a:lnTo>
                  <a:lnTo>
                    <a:pt x="1831594" y="1778889"/>
                  </a:lnTo>
                  <a:lnTo>
                    <a:pt x="1888744" y="1750314"/>
                  </a:lnTo>
                  <a:lnTo>
                    <a:pt x="1907794" y="1740789"/>
                  </a:lnTo>
                  <a:close/>
                </a:path>
                <a:path w="1979929" h="1779270">
                  <a:moveTo>
                    <a:pt x="1907794" y="1134237"/>
                  </a:moveTo>
                  <a:lnTo>
                    <a:pt x="1888744" y="1124712"/>
                  </a:lnTo>
                  <a:lnTo>
                    <a:pt x="1831594" y="1096137"/>
                  </a:lnTo>
                  <a:lnTo>
                    <a:pt x="1831594" y="1124712"/>
                  </a:lnTo>
                  <a:lnTo>
                    <a:pt x="0" y="1124712"/>
                  </a:lnTo>
                  <a:lnTo>
                    <a:pt x="0" y="1143762"/>
                  </a:lnTo>
                  <a:lnTo>
                    <a:pt x="1831594" y="1143762"/>
                  </a:lnTo>
                  <a:lnTo>
                    <a:pt x="1831594" y="1172337"/>
                  </a:lnTo>
                  <a:lnTo>
                    <a:pt x="1888744" y="1143762"/>
                  </a:lnTo>
                  <a:lnTo>
                    <a:pt x="1907794" y="1134237"/>
                  </a:lnTo>
                  <a:close/>
                </a:path>
                <a:path w="1979929" h="1779270">
                  <a:moveTo>
                    <a:pt x="1968881" y="285369"/>
                  </a:moveTo>
                  <a:lnTo>
                    <a:pt x="1966988" y="284734"/>
                  </a:lnTo>
                  <a:lnTo>
                    <a:pt x="1888109" y="258191"/>
                  </a:lnTo>
                  <a:lnTo>
                    <a:pt x="1892096" y="286512"/>
                  </a:lnTo>
                  <a:lnTo>
                    <a:pt x="15494" y="550037"/>
                  </a:lnTo>
                  <a:lnTo>
                    <a:pt x="18034" y="568833"/>
                  </a:lnTo>
                  <a:lnTo>
                    <a:pt x="1894763" y="305422"/>
                  </a:lnTo>
                  <a:lnTo>
                    <a:pt x="1898777" y="333756"/>
                  </a:lnTo>
                  <a:lnTo>
                    <a:pt x="1968881" y="285369"/>
                  </a:lnTo>
                  <a:close/>
                </a:path>
                <a:path w="1979929" h="1779270">
                  <a:moveTo>
                    <a:pt x="1979549" y="209550"/>
                  </a:moveTo>
                  <a:lnTo>
                    <a:pt x="1907667" y="163957"/>
                  </a:lnTo>
                  <a:lnTo>
                    <a:pt x="1904746" y="192392"/>
                  </a:lnTo>
                  <a:lnTo>
                    <a:pt x="28448" y="0"/>
                  </a:lnTo>
                  <a:lnTo>
                    <a:pt x="26416" y="19050"/>
                  </a:lnTo>
                  <a:lnTo>
                    <a:pt x="1902815" y="211315"/>
                  </a:lnTo>
                  <a:lnTo>
                    <a:pt x="1899920" y="239649"/>
                  </a:lnTo>
                  <a:lnTo>
                    <a:pt x="1971484" y="212598"/>
                  </a:lnTo>
                  <a:lnTo>
                    <a:pt x="1979549" y="20955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05973" y="1509522"/>
              <a:ext cx="85725" cy="1720850"/>
            </a:xfrm>
            <a:custGeom>
              <a:avLst/>
              <a:gdLst/>
              <a:ahLst/>
              <a:cxnLst/>
              <a:rect l="l" t="t" r="r" b="b"/>
              <a:pathLst>
                <a:path w="85725" h="1720850">
                  <a:moveTo>
                    <a:pt x="57160" y="85597"/>
                  </a:moveTo>
                  <a:lnTo>
                    <a:pt x="28583" y="85851"/>
                  </a:lnTo>
                  <a:lnTo>
                    <a:pt x="44196" y="1720595"/>
                  </a:lnTo>
                  <a:lnTo>
                    <a:pt x="72771" y="1720341"/>
                  </a:lnTo>
                  <a:lnTo>
                    <a:pt x="57160" y="85597"/>
                  </a:lnTo>
                  <a:close/>
                </a:path>
                <a:path w="85725" h="1720850">
                  <a:moveTo>
                    <a:pt x="42036" y="0"/>
                  </a:moveTo>
                  <a:lnTo>
                    <a:pt x="0" y="86105"/>
                  </a:lnTo>
                  <a:lnTo>
                    <a:pt x="28583" y="85851"/>
                  </a:lnTo>
                  <a:lnTo>
                    <a:pt x="28448" y="71627"/>
                  </a:lnTo>
                  <a:lnTo>
                    <a:pt x="57023" y="71247"/>
                  </a:lnTo>
                  <a:lnTo>
                    <a:pt x="78508" y="71247"/>
                  </a:lnTo>
                  <a:lnTo>
                    <a:pt x="42036" y="0"/>
                  </a:lnTo>
                  <a:close/>
                </a:path>
                <a:path w="85725" h="1720850">
                  <a:moveTo>
                    <a:pt x="57023" y="71247"/>
                  </a:moveTo>
                  <a:lnTo>
                    <a:pt x="28448" y="71627"/>
                  </a:lnTo>
                  <a:lnTo>
                    <a:pt x="28583" y="85851"/>
                  </a:lnTo>
                  <a:lnTo>
                    <a:pt x="57160" y="85597"/>
                  </a:lnTo>
                  <a:lnTo>
                    <a:pt x="57023" y="71247"/>
                  </a:lnTo>
                  <a:close/>
                </a:path>
                <a:path w="85725" h="1720850">
                  <a:moveTo>
                    <a:pt x="78508" y="71247"/>
                  </a:moveTo>
                  <a:lnTo>
                    <a:pt x="57023" y="71247"/>
                  </a:lnTo>
                  <a:lnTo>
                    <a:pt x="57160" y="85597"/>
                  </a:lnTo>
                  <a:lnTo>
                    <a:pt x="85725" y="85343"/>
                  </a:lnTo>
                  <a:lnTo>
                    <a:pt x="78508" y="7124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060560" y="507872"/>
            <a:ext cx="262699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String</a:t>
            </a:r>
            <a:r>
              <a:rPr sz="2000" b="1" spc="-5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Constant</a:t>
            </a:r>
            <a:r>
              <a:rPr sz="20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Pool</a:t>
            </a:r>
            <a:r>
              <a:rPr sz="2000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: </a:t>
            </a: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Store</a:t>
            </a:r>
            <a:r>
              <a:rPr sz="2000" spc="-4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string</a:t>
            </a:r>
            <a:r>
              <a:rPr sz="2000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objects </a:t>
            </a: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created</a:t>
            </a:r>
            <a:r>
              <a:rPr sz="2000" spc="-4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by string</a:t>
            </a:r>
            <a:r>
              <a:rPr sz="20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literals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3319" y="3697223"/>
            <a:ext cx="781050" cy="224790"/>
          </a:xfrm>
          <a:custGeom>
            <a:avLst/>
            <a:gdLst/>
            <a:ahLst/>
            <a:cxnLst/>
            <a:rect l="l" t="t" r="r" b="b"/>
            <a:pathLst>
              <a:path w="781050" h="224789">
                <a:moveTo>
                  <a:pt x="31591" y="70096"/>
                </a:moveTo>
                <a:lnTo>
                  <a:pt x="28016" y="88011"/>
                </a:lnTo>
                <a:lnTo>
                  <a:pt x="27304" y="109727"/>
                </a:lnTo>
                <a:lnTo>
                  <a:pt x="28740" y="116712"/>
                </a:lnTo>
                <a:lnTo>
                  <a:pt x="68186" y="145287"/>
                </a:lnTo>
                <a:lnTo>
                  <a:pt x="112255" y="160146"/>
                </a:lnTo>
                <a:lnTo>
                  <a:pt x="149529" y="169418"/>
                </a:lnTo>
                <a:lnTo>
                  <a:pt x="192417" y="178307"/>
                </a:lnTo>
                <a:lnTo>
                  <a:pt x="240411" y="186562"/>
                </a:lnTo>
                <a:lnTo>
                  <a:pt x="321017" y="197865"/>
                </a:lnTo>
                <a:lnTo>
                  <a:pt x="410070" y="207518"/>
                </a:lnTo>
                <a:lnTo>
                  <a:pt x="473430" y="212978"/>
                </a:lnTo>
                <a:lnTo>
                  <a:pt x="572757" y="219201"/>
                </a:lnTo>
                <a:lnTo>
                  <a:pt x="641146" y="222123"/>
                </a:lnTo>
                <a:lnTo>
                  <a:pt x="710691" y="224027"/>
                </a:lnTo>
                <a:lnTo>
                  <a:pt x="780656" y="224662"/>
                </a:lnTo>
                <a:lnTo>
                  <a:pt x="780783" y="211962"/>
                </a:lnTo>
                <a:lnTo>
                  <a:pt x="710869" y="211327"/>
                </a:lnTo>
                <a:lnTo>
                  <a:pt x="641540" y="209550"/>
                </a:lnTo>
                <a:lnTo>
                  <a:pt x="573354" y="206501"/>
                </a:lnTo>
                <a:lnTo>
                  <a:pt x="506768" y="202692"/>
                </a:lnTo>
                <a:lnTo>
                  <a:pt x="474383" y="200278"/>
                </a:lnTo>
                <a:lnTo>
                  <a:pt x="442429" y="197738"/>
                </a:lnTo>
                <a:lnTo>
                  <a:pt x="411251" y="194818"/>
                </a:lnTo>
                <a:lnTo>
                  <a:pt x="380822" y="191769"/>
                </a:lnTo>
                <a:lnTo>
                  <a:pt x="351243" y="188721"/>
                </a:lnTo>
                <a:lnTo>
                  <a:pt x="322554" y="185293"/>
                </a:lnTo>
                <a:lnTo>
                  <a:pt x="294716" y="181609"/>
                </a:lnTo>
                <a:lnTo>
                  <a:pt x="268008" y="177926"/>
                </a:lnTo>
                <a:lnTo>
                  <a:pt x="242366" y="173989"/>
                </a:lnTo>
                <a:lnTo>
                  <a:pt x="217982" y="169925"/>
                </a:lnTo>
                <a:lnTo>
                  <a:pt x="194716" y="165734"/>
                </a:lnTo>
                <a:lnTo>
                  <a:pt x="194843" y="165734"/>
                </a:lnTo>
                <a:lnTo>
                  <a:pt x="172834" y="161417"/>
                </a:lnTo>
                <a:lnTo>
                  <a:pt x="152247" y="157099"/>
                </a:lnTo>
                <a:lnTo>
                  <a:pt x="152399" y="157099"/>
                </a:lnTo>
                <a:lnTo>
                  <a:pt x="133159" y="152526"/>
                </a:lnTo>
                <a:lnTo>
                  <a:pt x="133299" y="152526"/>
                </a:lnTo>
                <a:lnTo>
                  <a:pt x="116061" y="147955"/>
                </a:lnTo>
                <a:lnTo>
                  <a:pt x="115773" y="147955"/>
                </a:lnTo>
                <a:lnTo>
                  <a:pt x="100093" y="143256"/>
                </a:lnTo>
                <a:lnTo>
                  <a:pt x="99898" y="143256"/>
                </a:lnTo>
                <a:lnTo>
                  <a:pt x="85420" y="138430"/>
                </a:lnTo>
                <a:lnTo>
                  <a:pt x="85686" y="138430"/>
                </a:lnTo>
                <a:lnTo>
                  <a:pt x="72923" y="133476"/>
                </a:lnTo>
                <a:lnTo>
                  <a:pt x="62745" y="128905"/>
                </a:lnTo>
                <a:lnTo>
                  <a:pt x="62611" y="128905"/>
                </a:lnTo>
                <a:lnTo>
                  <a:pt x="54170" y="124332"/>
                </a:lnTo>
                <a:lnTo>
                  <a:pt x="53467" y="123951"/>
                </a:lnTo>
                <a:lnTo>
                  <a:pt x="47923" y="120014"/>
                </a:lnTo>
                <a:lnTo>
                  <a:pt x="47650" y="120014"/>
                </a:lnTo>
                <a:lnTo>
                  <a:pt x="46953" y="119361"/>
                </a:lnTo>
                <a:lnTo>
                  <a:pt x="43556" y="115950"/>
                </a:lnTo>
                <a:lnTo>
                  <a:pt x="43307" y="115950"/>
                </a:lnTo>
                <a:lnTo>
                  <a:pt x="42405" y="114807"/>
                </a:lnTo>
                <a:lnTo>
                  <a:pt x="42578" y="114807"/>
                </a:lnTo>
                <a:lnTo>
                  <a:pt x="41444" y="113030"/>
                </a:lnTo>
                <a:lnTo>
                  <a:pt x="40944" y="113030"/>
                </a:lnTo>
                <a:lnTo>
                  <a:pt x="40068" y="110870"/>
                </a:lnTo>
                <a:lnTo>
                  <a:pt x="40496" y="110870"/>
                </a:lnTo>
                <a:lnTo>
                  <a:pt x="40180" y="109346"/>
                </a:lnTo>
                <a:lnTo>
                  <a:pt x="40017" y="109346"/>
                </a:lnTo>
                <a:lnTo>
                  <a:pt x="39890" y="107950"/>
                </a:lnTo>
                <a:lnTo>
                  <a:pt x="40063" y="107950"/>
                </a:lnTo>
                <a:lnTo>
                  <a:pt x="40657" y="90043"/>
                </a:lnTo>
                <a:lnTo>
                  <a:pt x="40690" y="89026"/>
                </a:lnTo>
                <a:lnTo>
                  <a:pt x="43678" y="74467"/>
                </a:lnTo>
                <a:lnTo>
                  <a:pt x="31591" y="70096"/>
                </a:lnTo>
                <a:close/>
              </a:path>
              <a:path w="781050" h="224789">
                <a:moveTo>
                  <a:pt x="115582" y="147827"/>
                </a:moveTo>
                <a:lnTo>
                  <a:pt x="115773" y="147955"/>
                </a:lnTo>
                <a:lnTo>
                  <a:pt x="116061" y="147955"/>
                </a:lnTo>
                <a:lnTo>
                  <a:pt x="115582" y="147827"/>
                </a:lnTo>
                <a:close/>
              </a:path>
              <a:path w="781050" h="224789">
                <a:moveTo>
                  <a:pt x="99669" y="143128"/>
                </a:moveTo>
                <a:lnTo>
                  <a:pt x="99898" y="143256"/>
                </a:lnTo>
                <a:lnTo>
                  <a:pt x="100093" y="143256"/>
                </a:lnTo>
                <a:lnTo>
                  <a:pt x="99669" y="143128"/>
                </a:lnTo>
                <a:close/>
              </a:path>
              <a:path w="781050" h="224789">
                <a:moveTo>
                  <a:pt x="73083" y="133539"/>
                </a:moveTo>
                <a:lnTo>
                  <a:pt x="73228" y="133603"/>
                </a:lnTo>
                <a:lnTo>
                  <a:pt x="73083" y="133539"/>
                </a:lnTo>
                <a:close/>
              </a:path>
              <a:path w="781050" h="224789">
                <a:moveTo>
                  <a:pt x="72944" y="133476"/>
                </a:moveTo>
                <a:lnTo>
                  <a:pt x="73083" y="133539"/>
                </a:lnTo>
                <a:lnTo>
                  <a:pt x="72944" y="133476"/>
                </a:lnTo>
                <a:close/>
              </a:path>
              <a:path w="781050" h="224789">
                <a:moveTo>
                  <a:pt x="62179" y="128650"/>
                </a:moveTo>
                <a:lnTo>
                  <a:pt x="62611" y="128905"/>
                </a:lnTo>
                <a:lnTo>
                  <a:pt x="62745" y="128905"/>
                </a:lnTo>
                <a:lnTo>
                  <a:pt x="62179" y="128650"/>
                </a:lnTo>
                <a:close/>
              </a:path>
              <a:path w="781050" h="224789">
                <a:moveTo>
                  <a:pt x="53467" y="123951"/>
                </a:moveTo>
                <a:lnTo>
                  <a:pt x="54076" y="124332"/>
                </a:lnTo>
                <a:lnTo>
                  <a:pt x="53759" y="124110"/>
                </a:lnTo>
                <a:lnTo>
                  <a:pt x="53467" y="123951"/>
                </a:lnTo>
                <a:close/>
              </a:path>
              <a:path w="781050" h="224789">
                <a:moveTo>
                  <a:pt x="53759" y="124110"/>
                </a:moveTo>
                <a:lnTo>
                  <a:pt x="54076" y="124332"/>
                </a:lnTo>
                <a:lnTo>
                  <a:pt x="53759" y="124110"/>
                </a:lnTo>
                <a:close/>
              </a:path>
              <a:path w="781050" h="224789">
                <a:moveTo>
                  <a:pt x="53533" y="123951"/>
                </a:moveTo>
                <a:lnTo>
                  <a:pt x="53759" y="124110"/>
                </a:lnTo>
                <a:lnTo>
                  <a:pt x="53533" y="123951"/>
                </a:lnTo>
                <a:close/>
              </a:path>
              <a:path w="781050" h="224789">
                <a:moveTo>
                  <a:pt x="46837" y="119252"/>
                </a:moveTo>
                <a:lnTo>
                  <a:pt x="47650" y="120014"/>
                </a:lnTo>
                <a:lnTo>
                  <a:pt x="46991" y="119361"/>
                </a:lnTo>
                <a:lnTo>
                  <a:pt x="46837" y="119252"/>
                </a:lnTo>
                <a:close/>
              </a:path>
              <a:path w="781050" h="224789">
                <a:moveTo>
                  <a:pt x="46991" y="119361"/>
                </a:moveTo>
                <a:lnTo>
                  <a:pt x="47650" y="120014"/>
                </a:lnTo>
                <a:lnTo>
                  <a:pt x="47923" y="120014"/>
                </a:lnTo>
                <a:lnTo>
                  <a:pt x="46991" y="119361"/>
                </a:lnTo>
                <a:close/>
              </a:path>
              <a:path w="781050" h="224789">
                <a:moveTo>
                  <a:pt x="46882" y="119252"/>
                </a:moveTo>
                <a:close/>
              </a:path>
              <a:path w="781050" h="224789">
                <a:moveTo>
                  <a:pt x="42405" y="114807"/>
                </a:moveTo>
                <a:lnTo>
                  <a:pt x="43307" y="115950"/>
                </a:lnTo>
                <a:lnTo>
                  <a:pt x="42876" y="115275"/>
                </a:lnTo>
                <a:lnTo>
                  <a:pt x="42405" y="114807"/>
                </a:lnTo>
                <a:close/>
              </a:path>
              <a:path w="781050" h="224789">
                <a:moveTo>
                  <a:pt x="42876" y="115275"/>
                </a:moveTo>
                <a:lnTo>
                  <a:pt x="43307" y="115950"/>
                </a:lnTo>
                <a:lnTo>
                  <a:pt x="43556" y="115950"/>
                </a:lnTo>
                <a:lnTo>
                  <a:pt x="42876" y="115275"/>
                </a:lnTo>
                <a:close/>
              </a:path>
              <a:path w="781050" h="224789">
                <a:moveTo>
                  <a:pt x="42578" y="114807"/>
                </a:moveTo>
                <a:lnTo>
                  <a:pt x="42405" y="114807"/>
                </a:lnTo>
                <a:lnTo>
                  <a:pt x="42876" y="115275"/>
                </a:lnTo>
                <a:lnTo>
                  <a:pt x="42578" y="114807"/>
                </a:lnTo>
                <a:close/>
              </a:path>
              <a:path w="781050" h="224789">
                <a:moveTo>
                  <a:pt x="40068" y="110870"/>
                </a:moveTo>
                <a:lnTo>
                  <a:pt x="40944" y="113030"/>
                </a:lnTo>
                <a:lnTo>
                  <a:pt x="40703" y="111867"/>
                </a:lnTo>
                <a:lnTo>
                  <a:pt x="40068" y="110870"/>
                </a:lnTo>
                <a:close/>
              </a:path>
              <a:path w="781050" h="224789">
                <a:moveTo>
                  <a:pt x="40703" y="111867"/>
                </a:moveTo>
                <a:lnTo>
                  <a:pt x="40944" y="113030"/>
                </a:lnTo>
                <a:lnTo>
                  <a:pt x="41444" y="113030"/>
                </a:lnTo>
                <a:lnTo>
                  <a:pt x="40703" y="111867"/>
                </a:lnTo>
                <a:close/>
              </a:path>
              <a:path w="781050" h="224789">
                <a:moveTo>
                  <a:pt x="40496" y="110870"/>
                </a:moveTo>
                <a:lnTo>
                  <a:pt x="40068" y="110870"/>
                </a:lnTo>
                <a:lnTo>
                  <a:pt x="40703" y="111867"/>
                </a:lnTo>
                <a:lnTo>
                  <a:pt x="40496" y="110870"/>
                </a:lnTo>
                <a:close/>
              </a:path>
              <a:path w="781050" h="224789">
                <a:moveTo>
                  <a:pt x="39890" y="107950"/>
                </a:moveTo>
                <a:lnTo>
                  <a:pt x="40017" y="109346"/>
                </a:lnTo>
                <a:lnTo>
                  <a:pt x="40040" y="108670"/>
                </a:lnTo>
                <a:lnTo>
                  <a:pt x="39890" y="107950"/>
                </a:lnTo>
                <a:close/>
              </a:path>
              <a:path w="781050" h="224789">
                <a:moveTo>
                  <a:pt x="40040" y="108670"/>
                </a:moveTo>
                <a:lnTo>
                  <a:pt x="40017" y="109346"/>
                </a:lnTo>
                <a:lnTo>
                  <a:pt x="40180" y="109346"/>
                </a:lnTo>
                <a:lnTo>
                  <a:pt x="40040" y="108670"/>
                </a:lnTo>
                <a:close/>
              </a:path>
              <a:path w="781050" h="224789">
                <a:moveTo>
                  <a:pt x="40063" y="107950"/>
                </a:moveTo>
                <a:lnTo>
                  <a:pt x="39890" y="107950"/>
                </a:lnTo>
                <a:lnTo>
                  <a:pt x="40040" y="108670"/>
                </a:lnTo>
                <a:lnTo>
                  <a:pt x="40063" y="107950"/>
                </a:lnTo>
                <a:close/>
              </a:path>
              <a:path w="781050" h="224789">
                <a:moveTo>
                  <a:pt x="40690" y="89026"/>
                </a:moveTo>
                <a:lnTo>
                  <a:pt x="40563" y="90043"/>
                </a:lnTo>
                <a:lnTo>
                  <a:pt x="40675" y="89483"/>
                </a:lnTo>
                <a:lnTo>
                  <a:pt x="40690" y="89026"/>
                </a:lnTo>
                <a:close/>
              </a:path>
              <a:path w="781050" h="224789">
                <a:moveTo>
                  <a:pt x="40675" y="89483"/>
                </a:moveTo>
                <a:lnTo>
                  <a:pt x="40563" y="90043"/>
                </a:lnTo>
                <a:lnTo>
                  <a:pt x="40675" y="89483"/>
                </a:lnTo>
                <a:close/>
              </a:path>
              <a:path w="781050" h="224789">
                <a:moveTo>
                  <a:pt x="40766" y="89026"/>
                </a:moveTo>
                <a:lnTo>
                  <a:pt x="40675" y="89483"/>
                </a:lnTo>
                <a:lnTo>
                  <a:pt x="40766" y="89026"/>
                </a:lnTo>
                <a:close/>
              </a:path>
              <a:path w="781050" h="224789">
                <a:moveTo>
                  <a:pt x="68597" y="58419"/>
                </a:moveTo>
                <a:lnTo>
                  <a:pt x="33921" y="58419"/>
                </a:lnTo>
                <a:lnTo>
                  <a:pt x="46380" y="60959"/>
                </a:lnTo>
                <a:lnTo>
                  <a:pt x="43678" y="74467"/>
                </a:lnTo>
                <a:lnTo>
                  <a:pt x="71653" y="84581"/>
                </a:lnTo>
                <a:lnTo>
                  <a:pt x="68597" y="58419"/>
                </a:lnTo>
                <a:close/>
              </a:path>
              <a:path w="781050" h="224789">
                <a:moveTo>
                  <a:pt x="33921" y="58419"/>
                </a:moveTo>
                <a:lnTo>
                  <a:pt x="31591" y="70096"/>
                </a:lnTo>
                <a:lnTo>
                  <a:pt x="43678" y="74467"/>
                </a:lnTo>
                <a:lnTo>
                  <a:pt x="46380" y="60959"/>
                </a:lnTo>
                <a:lnTo>
                  <a:pt x="33921" y="58419"/>
                </a:lnTo>
                <a:close/>
              </a:path>
              <a:path w="781050" h="224789">
                <a:moveTo>
                  <a:pt x="61772" y="0"/>
                </a:moveTo>
                <a:lnTo>
                  <a:pt x="0" y="58674"/>
                </a:lnTo>
                <a:lnTo>
                  <a:pt x="31591" y="70096"/>
                </a:lnTo>
                <a:lnTo>
                  <a:pt x="33921" y="58419"/>
                </a:lnTo>
                <a:lnTo>
                  <a:pt x="68597" y="58419"/>
                </a:lnTo>
                <a:lnTo>
                  <a:pt x="6177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8515" y="4907407"/>
            <a:ext cx="761365" cy="880110"/>
          </a:xfrm>
          <a:custGeom>
            <a:avLst/>
            <a:gdLst/>
            <a:ahLst/>
            <a:cxnLst/>
            <a:rect l="l" t="t" r="r" b="b"/>
            <a:pathLst>
              <a:path w="761365" h="880110">
                <a:moveTo>
                  <a:pt x="0" y="802474"/>
                </a:moveTo>
                <a:lnTo>
                  <a:pt x="36195" y="879602"/>
                </a:lnTo>
                <a:lnTo>
                  <a:pt x="69830" y="816305"/>
                </a:lnTo>
                <a:lnTo>
                  <a:pt x="44119" y="816305"/>
                </a:lnTo>
                <a:lnTo>
                  <a:pt x="31419" y="815936"/>
                </a:lnTo>
                <a:lnTo>
                  <a:pt x="31779" y="803264"/>
                </a:lnTo>
                <a:lnTo>
                  <a:pt x="0" y="802474"/>
                </a:lnTo>
                <a:close/>
              </a:path>
              <a:path w="761365" h="880110">
                <a:moveTo>
                  <a:pt x="31779" y="803264"/>
                </a:moveTo>
                <a:lnTo>
                  <a:pt x="31419" y="815936"/>
                </a:lnTo>
                <a:lnTo>
                  <a:pt x="44119" y="816305"/>
                </a:lnTo>
                <a:lnTo>
                  <a:pt x="44482" y="803579"/>
                </a:lnTo>
                <a:lnTo>
                  <a:pt x="31779" y="803264"/>
                </a:lnTo>
                <a:close/>
              </a:path>
              <a:path w="761365" h="880110">
                <a:moveTo>
                  <a:pt x="44482" y="803579"/>
                </a:moveTo>
                <a:lnTo>
                  <a:pt x="44119" y="816305"/>
                </a:lnTo>
                <a:lnTo>
                  <a:pt x="69830" y="816305"/>
                </a:lnTo>
                <a:lnTo>
                  <a:pt x="76174" y="804367"/>
                </a:lnTo>
                <a:lnTo>
                  <a:pt x="44482" y="803579"/>
                </a:lnTo>
                <a:close/>
              </a:path>
              <a:path w="761365" h="880110">
                <a:moveTo>
                  <a:pt x="395960" y="0"/>
                </a:moveTo>
                <a:lnTo>
                  <a:pt x="351878" y="8128"/>
                </a:lnTo>
                <a:lnTo>
                  <a:pt x="308825" y="31496"/>
                </a:lnTo>
                <a:lnTo>
                  <a:pt x="275463" y="59944"/>
                </a:lnTo>
                <a:lnTo>
                  <a:pt x="243420" y="96393"/>
                </a:lnTo>
                <a:lnTo>
                  <a:pt x="212585" y="139954"/>
                </a:lnTo>
                <a:lnTo>
                  <a:pt x="183362" y="190373"/>
                </a:lnTo>
                <a:lnTo>
                  <a:pt x="155943" y="246634"/>
                </a:lnTo>
                <a:lnTo>
                  <a:pt x="130556" y="308356"/>
                </a:lnTo>
                <a:lnTo>
                  <a:pt x="107391" y="374777"/>
                </a:lnTo>
                <a:lnTo>
                  <a:pt x="86728" y="445389"/>
                </a:lnTo>
                <a:lnTo>
                  <a:pt x="68846" y="519684"/>
                </a:lnTo>
                <a:lnTo>
                  <a:pt x="61010" y="557784"/>
                </a:lnTo>
                <a:lnTo>
                  <a:pt x="54025" y="596646"/>
                </a:lnTo>
                <a:lnTo>
                  <a:pt x="47815" y="636016"/>
                </a:lnTo>
                <a:lnTo>
                  <a:pt x="42468" y="675894"/>
                </a:lnTo>
                <a:lnTo>
                  <a:pt x="38061" y="716102"/>
                </a:lnTo>
                <a:lnTo>
                  <a:pt x="34531" y="756729"/>
                </a:lnTo>
                <a:lnTo>
                  <a:pt x="31940" y="797585"/>
                </a:lnTo>
                <a:lnTo>
                  <a:pt x="31779" y="803264"/>
                </a:lnTo>
                <a:lnTo>
                  <a:pt x="44482" y="803579"/>
                </a:lnTo>
                <a:lnTo>
                  <a:pt x="44641" y="798055"/>
                </a:lnTo>
                <a:lnTo>
                  <a:pt x="47196" y="757758"/>
                </a:lnTo>
                <a:lnTo>
                  <a:pt x="50698" y="717410"/>
                </a:lnTo>
                <a:lnTo>
                  <a:pt x="55084" y="677291"/>
                </a:lnTo>
                <a:lnTo>
                  <a:pt x="60384" y="637921"/>
                </a:lnTo>
                <a:lnTo>
                  <a:pt x="66570" y="598678"/>
                </a:lnTo>
                <a:lnTo>
                  <a:pt x="73449" y="560324"/>
                </a:lnTo>
                <a:lnTo>
                  <a:pt x="73521" y="560070"/>
                </a:lnTo>
                <a:lnTo>
                  <a:pt x="81253" y="522351"/>
                </a:lnTo>
                <a:lnTo>
                  <a:pt x="89821" y="485013"/>
                </a:lnTo>
                <a:lnTo>
                  <a:pt x="98957" y="448818"/>
                </a:lnTo>
                <a:lnTo>
                  <a:pt x="99054" y="448564"/>
                </a:lnTo>
                <a:lnTo>
                  <a:pt x="108854" y="413258"/>
                </a:lnTo>
                <a:lnTo>
                  <a:pt x="119428" y="378841"/>
                </a:lnTo>
                <a:lnTo>
                  <a:pt x="119553" y="378587"/>
                </a:lnTo>
                <a:lnTo>
                  <a:pt x="130665" y="345313"/>
                </a:lnTo>
                <a:lnTo>
                  <a:pt x="142422" y="312928"/>
                </a:lnTo>
                <a:lnTo>
                  <a:pt x="154737" y="281686"/>
                </a:lnTo>
                <a:lnTo>
                  <a:pt x="167576" y="251714"/>
                </a:lnTo>
                <a:lnTo>
                  <a:pt x="180852" y="223393"/>
                </a:lnTo>
                <a:lnTo>
                  <a:pt x="194575" y="196342"/>
                </a:lnTo>
                <a:lnTo>
                  <a:pt x="208813" y="170561"/>
                </a:lnTo>
                <a:lnTo>
                  <a:pt x="223354" y="146685"/>
                </a:lnTo>
                <a:lnTo>
                  <a:pt x="238082" y="124714"/>
                </a:lnTo>
                <a:lnTo>
                  <a:pt x="253315" y="104267"/>
                </a:lnTo>
                <a:lnTo>
                  <a:pt x="268711" y="85725"/>
                </a:lnTo>
                <a:lnTo>
                  <a:pt x="284329" y="69088"/>
                </a:lnTo>
                <a:lnTo>
                  <a:pt x="300443" y="54102"/>
                </a:lnTo>
                <a:lnTo>
                  <a:pt x="316108" y="41910"/>
                </a:lnTo>
                <a:lnTo>
                  <a:pt x="315963" y="41910"/>
                </a:lnTo>
                <a:lnTo>
                  <a:pt x="332055" y="31496"/>
                </a:lnTo>
                <a:lnTo>
                  <a:pt x="332447" y="31242"/>
                </a:lnTo>
                <a:lnTo>
                  <a:pt x="340059" y="27178"/>
                </a:lnTo>
                <a:lnTo>
                  <a:pt x="348128" y="23368"/>
                </a:lnTo>
                <a:lnTo>
                  <a:pt x="356065" y="20193"/>
                </a:lnTo>
                <a:lnTo>
                  <a:pt x="364413" y="17399"/>
                </a:lnTo>
                <a:lnTo>
                  <a:pt x="372414" y="15367"/>
                </a:lnTo>
                <a:lnTo>
                  <a:pt x="372653" y="15367"/>
                </a:lnTo>
                <a:lnTo>
                  <a:pt x="380390" y="13843"/>
                </a:lnTo>
                <a:lnTo>
                  <a:pt x="379895" y="13843"/>
                </a:lnTo>
                <a:lnTo>
                  <a:pt x="388378" y="12954"/>
                </a:lnTo>
                <a:lnTo>
                  <a:pt x="387883" y="12954"/>
                </a:lnTo>
                <a:lnTo>
                  <a:pt x="396212" y="12701"/>
                </a:lnTo>
                <a:lnTo>
                  <a:pt x="719803" y="12700"/>
                </a:lnTo>
                <a:lnTo>
                  <a:pt x="709028" y="11430"/>
                </a:lnTo>
                <a:lnTo>
                  <a:pt x="643597" y="6604"/>
                </a:lnTo>
                <a:lnTo>
                  <a:pt x="589000" y="3937"/>
                </a:lnTo>
                <a:lnTo>
                  <a:pt x="528243" y="1778"/>
                </a:lnTo>
                <a:lnTo>
                  <a:pt x="463181" y="508"/>
                </a:lnTo>
                <a:lnTo>
                  <a:pt x="395960" y="0"/>
                </a:lnTo>
                <a:close/>
              </a:path>
              <a:path w="761365" h="880110">
                <a:moveTo>
                  <a:pt x="73521" y="560070"/>
                </a:moveTo>
                <a:lnTo>
                  <a:pt x="73469" y="560324"/>
                </a:lnTo>
                <a:lnTo>
                  <a:pt x="73521" y="560070"/>
                </a:lnTo>
                <a:close/>
              </a:path>
              <a:path w="761365" h="880110">
                <a:moveTo>
                  <a:pt x="99054" y="448564"/>
                </a:moveTo>
                <a:lnTo>
                  <a:pt x="98983" y="448818"/>
                </a:lnTo>
                <a:lnTo>
                  <a:pt x="99054" y="448564"/>
                </a:lnTo>
                <a:close/>
              </a:path>
              <a:path w="761365" h="880110">
                <a:moveTo>
                  <a:pt x="108889" y="413131"/>
                </a:moveTo>
                <a:lnTo>
                  <a:pt x="108839" y="413258"/>
                </a:lnTo>
                <a:lnTo>
                  <a:pt x="108889" y="413131"/>
                </a:lnTo>
                <a:close/>
              </a:path>
              <a:path w="761365" h="880110">
                <a:moveTo>
                  <a:pt x="119553" y="378587"/>
                </a:moveTo>
                <a:lnTo>
                  <a:pt x="119468" y="378841"/>
                </a:lnTo>
                <a:lnTo>
                  <a:pt x="119553" y="378587"/>
                </a:lnTo>
                <a:close/>
              </a:path>
              <a:path w="761365" h="880110">
                <a:moveTo>
                  <a:pt x="142468" y="312801"/>
                </a:moveTo>
                <a:lnTo>
                  <a:pt x="142405" y="312928"/>
                </a:lnTo>
                <a:lnTo>
                  <a:pt x="142468" y="312801"/>
                </a:lnTo>
                <a:close/>
              </a:path>
              <a:path w="761365" h="880110">
                <a:moveTo>
                  <a:pt x="154787" y="281559"/>
                </a:moveTo>
                <a:close/>
              </a:path>
              <a:path w="761365" h="880110">
                <a:moveTo>
                  <a:pt x="167606" y="251714"/>
                </a:moveTo>
                <a:lnTo>
                  <a:pt x="167487" y="251968"/>
                </a:lnTo>
                <a:lnTo>
                  <a:pt x="167606" y="251714"/>
                </a:lnTo>
                <a:close/>
              </a:path>
              <a:path w="761365" h="880110">
                <a:moveTo>
                  <a:pt x="180911" y="223266"/>
                </a:moveTo>
                <a:close/>
              </a:path>
              <a:path w="761365" h="880110">
                <a:moveTo>
                  <a:pt x="194640" y="196215"/>
                </a:moveTo>
                <a:close/>
              </a:path>
              <a:path w="761365" h="880110">
                <a:moveTo>
                  <a:pt x="208840" y="170561"/>
                </a:moveTo>
                <a:lnTo>
                  <a:pt x="208686" y="170815"/>
                </a:lnTo>
                <a:lnTo>
                  <a:pt x="208840" y="170561"/>
                </a:lnTo>
                <a:close/>
              </a:path>
              <a:path w="761365" h="880110">
                <a:moveTo>
                  <a:pt x="223385" y="146685"/>
                </a:moveTo>
                <a:lnTo>
                  <a:pt x="223215" y="146939"/>
                </a:lnTo>
                <a:lnTo>
                  <a:pt x="223385" y="146685"/>
                </a:lnTo>
                <a:close/>
              </a:path>
              <a:path w="761365" h="880110">
                <a:moveTo>
                  <a:pt x="268922" y="85471"/>
                </a:moveTo>
                <a:lnTo>
                  <a:pt x="268668" y="85725"/>
                </a:lnTo>
                <a:lnTo>
                  <a:pt x="268922" y="85471"/>
                </a:lnTo>
                <a:close/>
              </a:path>
              <a:path w="761365" h="880110">
                <a:moveTo>
                  <a:pt x="284568" y="68834"/>
                </a:moveTo>
                <a:lnTo>
                  <a:pt x="284251" y="69088"/>
                </a:lnTo>
                <a:lnTo>
                  <a:pt x="284568" y="68834"/>
                </a:lnTo>
                <a:close/>
              </a:path>
              <a:path w="761365" h="880110">
                <a:moveTo>
                  <a:pt x="300536" y="54102"/>
                </a:moveTo>
                <a:lnTo>
                  <a:pt x="300050" y="54483"/>
                </a:lnTo>
                <a:lnTo>
                  <a:pt x="300536" y="54102"/>
                </a:lnTo>
                <a:close/>
              </a:path>
              <a:path w="761365" h="880110">
                <a:moveTo>
                  <a:pt x="316433" y="41656"/>
                </a:moveTo>
                <a:lnTo>
                  <a:pt x="315963" y="41910"/>
                </a:lnTo>
                <a:lnTo>
                  <a:pt x="316108" y="41910"/>
                </a:lnTo>
                <a:lnTo>
                  <a:pt x="316433" y="41656"/>
                </a:lnTo>
                <a:close/>
              </a:path>
              <a:path w="761365" h="880110">
                <a:moveTo>
                  <a:pt x="750673" y="31044"/>
                </a:moveTo>
                <a:lnTo>
                  <a:pt x="751598" y="31623"/>
                </a:lnTo>
                <a:lnTo>
                  <a:pt x="751245" y="31242"/>
                </a:lnTo>
                <a:lnTo>
                  <a:pt x="750673" y="31044"/>
                </a:lnTo>
                <a:close/>
              </a:path>
              <a:path w="761365" h="880110">
                <a:moveTo>
                  <a:pt x="332246" y="31372"/>
                </a:moveTo>
                <a:lnTo>
                  <a:pt x="332016" y="31496"/>
                </a:lnTo>
                <a:lnTo>
                  <a:pt x="332246" y="31372"/>
                </a:lnTo>
                <a:close/>
              </a:path>
              <a:path w="761365" h="880110">
                <a:moveTo>
                  <a:pt x="332489" y="31242"/>
                </a:moveTo>
                <a:lnTo>
                  <a:pt x="332246" y="31372"/>
                </a:lnTo>
                <a:lnTo>
                  <a:pt x="332489" y="31242"/>
                </a:lnTo>
                <a:close/>
              </a:path>
              <a:path w="761365" h="880110">
                <a:moveTo>
                  <a:pt x="749973" y="30607"/>
                </a:moveTo>
                <a:lnTo>
                  <a:pt x="750673" y="31044"/>
                </a:lnTo>
                <a:lnTo>
                  <a:pt x="751154" y="31242"/>
                </a:lnTo>
                <a:lnTo>
                  <a:pt x="749973" y="30607"/>
                </a:lnTo>
                <a:close/>
              </a:path>
              <a:path w="761365" h="880110">
                <a:moveTo>
                  <a:pt x="750657" y="30607"/>
                </a:moveTo>
                <a:lnTo>
                  <a:pt x="749973" y="30607"/>
                </a:lnTo>
                <a:lnTo>
                  <a:pt x="751154" y="31242"/>
                </a:lnTo>
                <a:lnTo>
                  <a:pt x="750657" y="30607"/>
                </a:lnTo>
                <a:close/>
              </a:path>
              <a:path w="761365" h="880110">
                <a:moveTo>
                  <a:pt x="750304" y="30226"/>
                </a:moveTo>
                <a:lnTo>
                  <a:pt x="748677" y="30226"/>
                </a:lnTo>
                <a:lnTo>
                  <a:pt x="749300" y="30480"/>
                </a:lnTo>
                <a:lnTo>
                  <a:pt x="750673" y="31044"/>
                </a:lnTo>
                <a:lnTo>
                  <a:pt x="749973" y="30607"/>
                </a:lnTo>
                <a:lnTo>
                  <a:pt x="750657" y="30607"/>
                </a:lnTo>
                <a:lnTo>
                  <a:pt x="750304" y="30226"/>
                </a:lnTo>
                <a:close/>
              </a:path>
              <a:path w="761365" h="880110">
                <a:moveTo>
                  <a:pt x="749291" y="30477"/>
                </a:moveTo>
                <a:close/>
              </a:path>
              <a:path w="761365" h="880110">
                <a:moveTo>
                  <a:pt x="754748" y="27686"/>
                </a:moveTo>
                <a:lnTo>
                  <a:pt x="736600" y="27686"/>
                </a:lnTo>
                <a:lnTo>
                  <a:pt x="741934" y="28702"/>
                </a:lnTo>
                <a:lnTo>
                  <a:pt x="741692" y="28702"/>
                </a:lnTo>
                <a:lnTo>
                  <a:pt x="746074" y="29591"/>
                </a:lnTo>
                <a:lnTo>
                  <a:pt x="745769" y="29591"/>
                </a:lnTo>
                <a:lnTo>
                  <a:pt x="749291" y="30477"/>
                </a:lnTo>
                <a:lnTo>
                  <a:pt x="748677" y="30226"/>
                </a:lnTo>
                <a:lnTo>
                  <a:pt x="750304" y="30226"/>
                </a:lnTo>
                <a:lnTo>
                  <a:pt x="749846" y="30099"/>
                </a:lnTo>
                <a:lnTo>
                  <a:pt x="749363" y="29210"/>
                </a:lnTo>
                <a:lnTo>
                  <a:pt x="751652" y="29210"/>
                </a:lnTo>
                <a:lnTo>
                  <a:pt x="754748" y="27686"/>
                </a:lnTo>
                <a:close/>
              </a:path>
              <a:path w="761365" h="880110">
                <a:moveTo>
                  <a:pt x="749363" y="29210"/>
                </a:moveTo>
                <a:lnTo>
                  <a:pt x="749846" y="30099"/>
                </a:lnTo>
                <a:lnTo>
                  <a:pt x="750080" y="29983"/>
                </a:lnTo>
                <a:lnTo>
                  <a:pt x="749363" y="29210"/>
                </a:lnTo>
                <a:close/>
              </a:path>
              <a:path w="761365" h="880110">
                <a:moveTo>
                  <a:pt x="750080" y="29983"/>
                </a:moveTo>
                <a:lnTo>
                  <a:pt x="749846" y="30099"/>
                </a:lnTo>
                <a:lnTo>
                  <a:pt x="750186" y="30099"/>
                </a:lnTo>
                <a:close/>
              </a:path>
              <a:path w="761365" h="880110">
                <a:moveTo>
                  <a:pt x="751652" y="29210"/>
                </a:moveTo>
                <a:lnTo>
                  <a:pt x="749363" y="29210"/>
                </a:lnTo>
                <a:lnTo>
                  <a:pt x="750080" y="29983"/>
                </a:lnTo>
                <a:lnTo>
                  <a:pt x="751652" y="29210"/>
                </a:lnTo>
                <a:close/>
              </a:path>
              <a:path w="761365" h="880110">
                <a:moveTo>
                  <a:pt x="719803" y="12700"/>
                </a:moveTo>
                <a:lnTo>
                  <a:pt x="396212" y="12701"/>
                </a:lnTo>
                <a:lnTo>
                  <a:pt x="463054" y="13208"/>
                </a:lnTo>
                <a:lnTo>
                  <a:pt x="495858" y="13716"/>
                </a:lnTo>
                <a:lnTo>
                  <a:pt x="527913" y="14478"/>
                </a:lnTo>
                <a:lnTo>
                  <a:pt x="558825" y="15494"/>
                </a:lnTo>
                <a:lnTo>
                  <a:pt x="588492" y="16637"/>
                </a:lnTo>
                <a:lnTo>
                  <a:pt x="616661" y="17780"/>
                </a:lnTo>
                <a:lnTo>
                  <a:pt x="642874" y="19304"/>
                </a:lnTo>
                <a:lnTo>
                  <a:pt x="666915" y="20828"/>
                </a:lnTo>
                <a:lnTo>
                  <a:pt x="678129" y="21590"/>
                </a:lnTo>
                <a:lnTo>
                  <a:pt x="688619" y="22352"/>
                </a:lnTo>
                <a:lnTo>
                  <a:pt x="698588" y="23241"/>
                </a:lnTo>
                <a:lnTo>
                  <a:pt x="707783" y="24130"/>
                </a:lnTo>
                <a:lnTo>
                  <a:pt x="723963" y="25908"/>
                </a:lnTo>
                <a:lnTo>
                  <a:pt x="723798" y="25908"/>
                </a:lnTo>
                <a:lnTo>
                  <a:pt x="730758" y="26797"/>
                </a:lnTo>
                <a:lnTo>
                  <a:pt x="730631" y="26797"/>
                </a:lnTo>
                <a:lnTo>
                  <a:pt x="736727" y="27813"/>
                </a:lnTo>
                <a:lnTo>
                  <a:pt x="736600" y="27686"/>
                </a:lnTo>
                <a:lnTo>
                  <a:pt x="754748" y="27686"/>
                </a:lnTo>
                <a:lnTo>
                  <a:pt x="761199" y="24511"/>
                </a:lnTo>
                <a:lnTo>
                  <a:pt x="725436" y="13335"/>
                </a:lnTo>
                <a:lnTo>
                  <a:pt x="719803" y="12700"/>
                </a:lnTo>
                <a:close/>
              </a:path>
              <a:path w="761365" h="880110">
                <a:moveTo>
                  <a:pt x="340296" y="27051"/>
                </a:moveTo>
                <a:lnTo>
                  <a:pt x="340017" y="27178"/>
                </a:lnTo>
                <a:lnTo>
                  <a:pt x="340296" y="27051"/>
                </a:lnTo>
                <a:close/>
              </a:path>
              <a:path w="761365" h="880110">
                <a:moveTo>
                  <a:pt x="348399" y="23241"/>
                </a:moveTo>
                <a:lnTo>
                  <a:pt x="348005" y="23368"/>
                </a:lnTo>
                <a:lnTo>
                  <a:pt x="348399" y="23241"/>
                </a:lnTo>
                <a:close/>
              </a:path>
              <a:path w="761365" h="880110">
                <a:moveTo>
                  <a:pt x="364525" y="17399"/>
                </a:moveTo>
                <a:lnTo>
                  <a:pt x="364032" y="17526"/>
                </a:lnTo>
                <a:lnTo>
                  <a:pt x="364525" y="17399"/>
                </a:lnTo>
                <a:close/>
              </a:path>
              <a:path w="761365" h="880110">
                <a:moveTo>
                  <a:pt x="372653" y="15367"/>
                </a:moveTo>
                <a:lnTo>
                  <a:pt x="372414" y="15367"/>
                </a:lnTo>
                <a:lnTo>
                  <a:pt x="372008" y="15494"/>
                </a:lnTo>
                <a:lnTo>
                  <a:pt x="372653" y="1536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057138" y="813942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More</a:t>
            </a:r>
            <a:r>
              <a:rPr sz="1800" i="1" spc="-25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i="1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memory</a:t>
            </a:r>
            <a:r>
              <a:rPr sz="1800" i="1" spc="-2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i="1" spc="-10" dirty="0">
                <a:solidFill>
                  <a:srgbClr val="EC7C30"/>
                </a:solidFill>
                <a:latin typeface="Consolas" panose="020B0609020204030204"/>
                <a:cs typeface="Consolas" panose="020B0609020204030204"/>
              </a:rPr>
              <a:t>efficient!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6952233" y="3761994"/>
            <a:ext cx="838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s2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52233" y="4319981"/>
            <a:ext cx="8388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s3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52233" y="4867402"/>
            <a:ext cx="838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s4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Arrays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8437"/>
            <a:ext cx="4335780" cy="159893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Arrays</a:t>
            </a:r>
            <a:r>
              <a:rPr sz="24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reference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types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Contain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multiple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variables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same data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type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(primitive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reference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type)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3723" y="1812023"/>
            <a:ext cx="5426075" cy="4258310"/>
            <a:chOff x="6333723" y="1812023"/>
            <a:chExt cx="5426075" cy="42583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333723" y="1812023"/>
              <a:ext cx="5425480" cy="42580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5347716" y="0"/>
                  </a:moveTo>
                  <a:lnTo>
                    <a:pt x="0" y="0"/>
                  </a:lnTo>
                  <a:lnTo>
                    <a:pt x="0" y="4180332"/>
                  </a:lnTo>
                  <a:lnTo>
                    <a:pt x="5347716" y="4180332"/>
                  </a:lnTo>
                  <a:lnTo>
                    <a:pt x="5347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0" y="4180332"/>
                  </a:moveTo>
                  <a:lnTo>
                    <a:pt x="5347716" y="4180332"/>
                  </a:lnTo>
                  <a:lnTo>
                    <a:pt x="5347716" y="0"/>
                  </a:lnTo>
                  <a:lnTo>
                    <a:pt x="0" y="0"/>
                  </a:lnTo>
                  <a:lnTo>
                    <a:pt x="0" y="418033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787" y="2586228"/>
              <a:ext cx="2077211" cy="3092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1962911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1962911" y="2977895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0" y="2977895"/>
                  </a:moveTo>
                  <a:lnTo>
                    <a:pt x="1962911" y="2977895"/>
                  </a:lnTo>
                  <a:lnTo>
                    <a:pt x="1962911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075" y="2586228"/>
              <a:ext cx="2446020" cy="3092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2331720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2331720" y="2977895"/>
                  </a:lnTo>
                  <a:lnTo>
                    <a:pt x="2331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0" y="2977895"/>
                  </a:moveTo>
                  <a:lnTo>
                    <a:pt x="2331720" y="2977895"/>
                  </a:lnTo>
                  <a:lnTo>
                    <a:pt x="2331720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842886" y="1966087"/>
            <a:ext cx="3676650" cy="1582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65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JVM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Area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50">
              <a:latin typeface="等线" panose="02010600030101010101" charset="-122"/>
              <a:cs typeface="等线" panose="02010600030101010101" charset="-122"/>
            </a:endParaRPr>
          </a:p>
          <a:p>
            <a:pPr marL="476250" algn="ctr">
              <a:lnSpc>
                <a:spcPct val="100000"/>
              </a:lnSpc>
              <a:tabLst>
                <a:tab pos="3068955" algn="l"/>
              </a:tabLst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Stack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Heap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arr1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28988" y="4829555"/>
            <a:ext cx="481965" cy="276225"/>
          </a:xfrm>
          <a:custGeom>
            <a:avLst/>
            <a:gdLst/>
            <a:ahLst/>
            <a:cxnLst/>
            <a:rect l="l" t="t" r="r" b="b"/>
            <a:pathLst>
              <a:path w="481965" h="276225">
                <a:moveTo>
                  <a:pt x="0" y="275844"/>
                </a:moveTo>
                <a:lnTo>
                  <a:pt x="481583" y="275844"/>
                </a:lnTo>
                <a:lnTo>
                  <a:pt x="48158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08997" y="4851857"/>
            <a:ext cx="2959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“11”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65186" y="3384041"/>
            <a:ext cx="1390015" cy="963294"/>
          </a:xfrm>
          <a:custGeom>
            <a:avLst/>
            <a:gdLst/>
            <a:ahLst/>
            <a:cxnLst/>
            <a:rect l="l" t="t" r="r" b="b"/>
            <a:pathLst>
              <a:path w="1390015" h="963295">
                <a:moveTo>
                  <a:pt x="1365758" y="925068"/>
                </a:moveTo>
                <a:lnTo>
                  <a:pt x="1346708" y="915543"/>
                </a:lnTo>
                <a:lnTo>
                  <a:pt x="1289558" y="886968"/>
                </a:lnTo>
                <a:lnTo>
                  <a:pt x="1289558" y="915543"/>
                </a:lnTo>
                <a:lnTo>
                  <a:pt x="0" y="915543"/>
                </a:lnTo>
                <a:lnTo>
                  <a:pt x="0" y="934593"/>
                </a:lnTo>
                <a:lnTo>
                  <a:pt x="1289558" y="934593"/>
                </a:lnTo>
                <a:lnTo>
                  <a:pt x="1289558" y="963168"/>
                </a:lnTo>
                <a:lnTo>
                  <a:pt x="1346708" y="934593"/>
                </a:lnTo>
                <a:lnTo>
                  <a:pt x="1365758" y="925068"/>
                </a:lnTo>
                <a:close/>
              </a:path>
              <a:path w="1390015" h="963295">
                <a:moveTo>
                  <a:pt x="1389634" y="38100"/>
                </a:moveTo>
                <a:lnTo>
                  <a:pt x="1370584" y="28575"/>
                </a:lnTo>
                <a:lnTo>
                  <a:pt x="1313434" y="0"/>
                </a:lnTo>
                <a:lnTo>
                  <a:pt x="1313434" y="28575"/>
                </a:lnTo>
                <a:lnTo>
                  <a:pt x="0" y="28575"/>
                </a:lnTo>
                <a:lnTo>
                  <a:pt x="0" y="47625"/>
                </a:lnTo>
                <a:lnTo>
                  <a:pt x="1313434" y="47625"/>
                </a:lnTo>
                <a:lnTo>
                  <a:pt x="1313434" y="76200"/>
                </a:lnTo>
                <a:lnTo>
                  <a:pt x="1370584" y="47625"/>
                </a:lnTo>
                <a:lnTo>
                  <a:pt x="1389634" y="381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86739" y="3709161"/>
            <a:ext cx="353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arr1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</a:t>
            </a:r>
            <a:r>
              <a:rPr sz="18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{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11,</a:t>
            </a:r>
            <a:r>
              <a:rPr sz="18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22,</a:t>
            </a:r>
            <a:r>
              <a:rPr sz="1800" b="1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33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};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6739" y="4256658"/>
            <a:ext cx="441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arr2</a:t>
            </a:r>
            <a:r>
              <a:rPr sz="1800" dirty="0">
                <a:latin typeface="Consolas" panose="020B0609020204030204"/>
                <a:cs typeface="Consolas" panose="020B0609020204030204"/>
              </a:rPr>
              <a:t>[]</a:t>
            </a:r>
            <a:r>
              <a:rPr sz="18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{</a:t>
            </a:r>
            <a:r>
              <a:rPr sz="180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"11"</a:t>
            </a:r>
            <a:r>
              <a:rPr sz="1800" dirty="0">
                <a:latin typeface="Consolas" panose="020B0609020204030204"/>
                <a:cs typeface="Consolas" panose="020B0609020204030204"/>
              </a:rPr>
              <a:t>,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"22"</a:t>
            </a:r>
            <a:r>
              <a:rPr sz="1800" dirty="0">
                <a:latin typeface="Consolas" panose="020B0609020204030204"/>
                <a:cs typeface="Consolas" panose="020B0609020204030204"/>
              </a:rPr>
              <a:t>,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"33"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};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422765" y="3229355"/>
          <a:ext cx="151637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/>
                <a:gridCol w="505459"/>
                <a:gridCol w="505459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11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22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33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9429115" y="4123435"/>
            <a:ext cx="58674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 marR="5588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arr2[0] 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15473" y="4123435"/>
            <a:ext cx="58674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 marR="5588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arr2[1] 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01706" y="4123435"/>
            <a:ext cx="58674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710" marR="5588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arr2[2] 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58400" y="4834128"/>
            <a:ext cx="440690" cy="2774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“22”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06100" y="4834128"/>
            <a:ext cx="440690" cy="2774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“33”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684258" y="4488941"/>
            <a:ext cx="1249680" cy="340995"/>
          </a:xfrm>
          <a:custGeom>
            <a:avLst/>
            <a:gdLst/>
            <a:ahLst/>
            <a:cxnLst/>
            <a:rect l="l" t="t" r="r" b="b"/>
            <a:pathLst>
              <a:path w="1249679" h="340995">
                <a:moveTo>
                  <a:pt x="76200" y="264414"/>
                </a:moveTo>
                <a:lnTo>
                  <a:pt x="47625" y="264414"/>
                </a:lnTo>
                <a:lnTo>
                  <a:pt x="47625" y="6096"/>
                </a:lnTo>
                <a:lnTo>
                  <a:pt x="28575" y="6096"/>
                </a:lnTo>
                <a:lnTo>
                  <a:pt x="28575" y="264414"/>
                </a:lnTo>
                <a:lnTo>
                  <a:pt x="0" y="264414"/>
                </a:lnTo>
                <a:lnTo>
                  <a:pt x="38100" y="340614"/>
                </a:lnTo>
                <a:lnTo>
                  <a:pt x="69850" y="277114"/>
                </a:lnTo>
                <a:lnTo>
                  <a:pt x="76200" y="264414"/>
                </a:lnTo>
                <a:close/>
              </a:path>
              <a:path w="1249679" h="340995">
                <a:moveTo>
                  <a:pt x="656844" y="258318"/>
                </a:moveTo>
                <a:lnTo>
                  <a:pt x="628269" y="258318"/>
                </a:lnTo>
                <a:lnTo>
                  <a:pt x="628269" y="0"/>
                </a:lnTo>
                <a:lnTo>
                  <a:pt x="609219" y="0"/>
                </a:lnTo>
                <a:lnTo>
                  <a:pt x="609219" y="258318"/>
                </a:lnTo>
                <a:lnTo>
                  <a:pt x="580644" y="258318"/>
                </a:lnTo>
                <a:lnTo>
                  <a:pt x="618744" y="334518"/>
                </a:lnTo>
                <a:lnTo>
                  <a:pt x="650494" y="271018"/>
                </a:lnTo>
                <a:lnTo>
                  <a:pt x="656844" y="258318"/>
                </a:lnTo>
                <a:close/>
              </a:path>
              <a:path w="1249679" h="340995">
                <a:moveTo>
                  <a:pt x="1249680" y="258318"/>
                </a:moveTo>
                <a:lnTo>
                  <a:pt x="1221105" y="258318"/>
                </a:lnTo>
                <a:lnTo>
                  <a:pt x="1221105" y="0"/>
                </a:lnTo>
                <a:lnTo>
                  <a:pt x="1202055" y="0"/>
                </a:lnTo>
                <a:lnTo>
                  <a:pt x="1202055" y="258318"/>
                </a:lnTo>
                <a:lnTo>
                  <a:pt x="1173480" y="258318"/>
                </a:lnTo>
                <a:lnTo>
                  <a:pt x="1211580" y="334518"/>
                </a:lnTo>
                <a:lnTo>
                  <a:pt x="1243330" y="271018"/>
                </a:lnTo>
                <a:lnTo>
                  <a:pt x="1249680" y="258318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25742" y="4103877"/>
            <a:ext cx="1033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arr2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1711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Arrays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0258"/>
            <a:ext cx="37141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Two-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dimensional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arrays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(table or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matrix)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036214"/>
            <a:ext cx="4380230" cy="13957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i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2500" i="1" spc="-4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rows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i="1" spc="-50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columns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actually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array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length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m,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each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entry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array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length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539" y="4953761"/>
            <a:ext cx="429133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6700" marR="304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667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a[i]</a:t>
            </a:r>
            <a:r>
              <a:rPr sz="2000" spc="-405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 to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spc="-37" baseline="24000" dirty="0">
                <a:latin typeface="微软雅黑" panose="020B0503020204020204" charset="-122"/>
                <a:cs typeface="微软雅黑" panose="020B0503020204020204" charset="-122"/>
              </a:rPr>
              <a:t>th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row,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a[i][j]</a:t>
            </a:r>
            <a:r>
              <a:rPr sz="20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2400" baseline="24000" dirty="0">
                <a:latin typeface="微软雅黑" panose="020B0503020204020204" charset="-122"/>
                <a:cs typeface="微软雅黑" panose="020B0503020204020204" charset="-122"/>
              </a:rPr>
              <a:t>th</a:t>
            </a:r>
            <a:r>
              <a:rPr sz="2400" spc="330" baseline="24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column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aseline="24000" dirty="0">
                <a:latin typeface="微软雅黑" panose="020B0503020204020204" charset="-122"/>
                <a:cs typeface="微软雅黑" panose="020B0503020204020204" charset="-122"/>
              </a:rPr>
              <a:t>th</a:t>
            </a:r>
            <a:r>
              <a:rPr sz="2400" spc="330" baseline="24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row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33723" y="1812023"/>
            <a:ext cx="5426075" cy="4258310"/>
            <a:chOff x="6333723" y="1812023"/>
            <a:chExt cx="5426075" cy="425831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333723" y="1812023"/>
              <a:ext cx="5425480" cy="42580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5347716" y="0"/>
                  </a:moveTo>
                  <a:lnTo>
                    <a:pt x="0" y="0"/>
                  </a:lnTo>
                  <a:lnTo>
                    <a:pt x="0" y="4180332"/>
                  </a:lnTo>
                  <a:lnTo>
                    <a:pt x="5347716" y="4180332"/>
                  </a:lnTo>
                  <a:lnTo>
                    <a:pt x="5347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0" y="4180332"/>
                  </a:moveTo>
                  <a:lnTo>
                    <a:pt x="5347716" y="4180332"/>
                  </a:lnTo>
                  <a:lnTo>
                    <a:pt x="5347716" y="0"/>
                  </a:lnTo>
                  <a:lnTo>
                    <a:pt x="0" y="0"/>
                  </a:lnTo>
                  <a:lnTo>
                    <a:pt x="0" y="418033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787" y="2586228"/>
              <a:ext cx="2077211" cy="3092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1962911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1962911" y="2977895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0" y="2977895"/>
                  </a:moveTo>
                  <a:lnTo>
                    <a:pt x="1962911" y="2977895"/>
                  </a:lnTo>
                  <a:lnTo>
                    <a:pt x="1962911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075" y="2586228"/>
              <a:ext cx="2446020" cy="3092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2331720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2331720" y="2977895"/>
                  </a:lnTo>
                  <a:lnTo>
                    <a:pt x="2331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0" y="2977895"/>
                  </a:moveTo>
                  <a:lnTo>
                    <a:pt x="2331720" y="2977895"/>
                  </a:lnTo>
                  <a:lnTo>
                    <a:pt x="2331720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965186" y="3384041"/>
              <a:ext cx="2054225" cy="83820"/>
            </a:xfrm>
            <a:custGeom>
              <a:avLst/>
              <a:gdLst/>
              <a:ahLst/>
              <a:cxnLst/>
              <a:rect l="l" t="t" r="r" b="b"/>
              <a:pathLst>
                <a:path w="2054225" h="83820">
                  <a:moveTo>
                    <a:pt x="1389634" y="38100"/>
                  </a:moveTo>
                  <a:lnTo>
                    <a:pt x="1370584" y="28575"/>
                  </a:lnTo>
                  <a:lnTo>
                    <a:pt x="1313434" y="0"/>
                  </a:lnTo>
                  <a:lnTo>
                    <a:pt x="1313434" y="28575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1313434" y="47625"/>
                  </a:lnTo>
                  <a:lnTo>
                    <a:pt x="1313434" y="76200"/>
                  </a:lnTo>
                  <a:lnTo>
                    <a:pt x="1370584" y="47625"/>
                  </a:lnTo>
                  <a:lnTo>
                    <a:pt x="1389634" y="38100"/>
                  </a:lnTo>
                  <a:close/>
                </a:path>
                <a:path w="2054225" h="83820">
                  <a:moveTo>
                    <a:pt x="2053844" y="45720"/>
                  </a:moveTo>
                  <a:lnTo>
                    <a:pt x="2034794" y="36195"/>
                  </a:lnTo>
                  <a:lnTo>
                    <a:pt x="1977644" y="7620"/>
                  </a:lnTo>
                  <a:lnTo>
                    <a:pt x="1977644" y="36195"/>
                  </a:lnTo>
                  <a:lnTo>
                    <a:pt x="1731264" y="36195"/>
                  </a:lnTo>
                  <a:lnTo>
                    <a:pt x="1731264" y="55245"/>
                  </a:lnTo>
                  <a:lnTo>
                    <a:pt x="1977644" y="55245"/>
                  </a:lnTo>
                  <a:lnTo>
                    <a:pt x="1977644" y="83820"/>
                  </a:lnTo>
                  <a:lnTo>
                    <a:pt x="2034794" y="55245"/>
                  </a:lnTo>
                  <a:lnTo>
                    <a:pt x="2053844" y="4572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930643" y="218694"/>
            <a:ext cx="3589020" cy="332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16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arr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65290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{1,2},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65290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{3,4},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652905">
              <a:lnSpc>
                <a:spcPts val="2155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{5,6}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153160">
              <a:lnSpc>
                <a:spcPts val="2155"/>
              </a:lnSpc>
              <a:tabLst>
                <a:tab pos="1779270" algn="l"/>
              </a:tabLst>
            </a:pPr>
            <a:r>
              <a:rPr sz="1800" spc="-25" dirty="0">
                <a:latin typeface="Consolas" panose="020B0609020204030204"/>
                <a:cs typeface="Consolas" panose="020B0609020204030204"/>
              </a:rPr>
              <a:t>};</a:t>
            </a:r>
            <a:r>
              <a:rPr sz="1800" dirty="0">
                <a:latin typeface="Consolas" panose="020B0609020204030204"/>
                <a:cs typeface="Consolas" panose="020B0609020204030204"/>
              </a:rPr>
              <a:t>	//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a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3x2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array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401320" marR="5080" indent="300355">
              <a:lnSpc>
                <a:spcPct val="219000"/>
              </a:lnSpc>
              <a:spcBef>
                <a:spcPts val="115"/>
              </a:spcBef>
              <a:tabLst>
                <a:tab pos="2994025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JVM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Area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Stack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Heap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340977" y="3276853"/>
          <a:ext cx="347980" cy="111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0090277" y="3239770"/>
          <a:ext cx="648970" cy="33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85"/>
                <a:gridCol w="324485"/>
              </a:tblGrid>
              <a:tr h="3346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090277" y="3715003"/>
          <a:ext cx="648970" cy="33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85"/>
                <a:gridCol w="324485"/>
              </a:tblGrid>
              <a:tr h="3346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9696450" y="3867150"/>
            <a:ext cx="322580" cy="483234"/>
          </a:xfrm>
          <a:custGeom>
            <a:avLst/>
            <a:gdLst/>
            <a:ahLst/>
            <a:cxnLst/>
            <a:rect l="l" t="t" r="r" b="b"/>
            <a:pathLst>
              <a:path w="322579" h="483235">
                <a:moveTo>
                  <a:pt x="322580" y="445008"/>
                </a:moveTo>
                <a:lnTo>
                  <a:pt x="303530" y="435483"/>
                </a:lnTo>
                <a:lnTo>
                  <a:pt x="246380" y="406908"/>
                </a:lnTo>
                <a:lnTo>
                  <a:pt x="246380" y="435483"/>
                </a:lnTo>
                <a:lnTo>
                  <a:pt x="0" y="435483"/>
                </a:lnTo>
                <a:lnTo>
                  <a:pt x="0" y="454533"/>
                </a:lnTo>
                <a:lnTo>
                  <a:pt x="246380" y="454533"/>
                </a:lnTo>
                <a:lnTo>
                  <a:pt x="246380" y="483108"/>
                </a:lnTo>
                <a:lnTo>
                  <a:pt x="303530" y="454533"/>
                </a:lnTo>
                <a:lnTo>
                  <a:pt x="322580" y="445008"/>
                </a:lnTo>
                <a:close/>
              </a:path>
              <a:path w="322579" h="483235">
                <a:moveTo>
                  <a:pt x="322580" y="38100"/>
                </a:moveTo>
                <a:lnTo>
                  <a:pt x="303530" y="28575"/>
                </a:lnTo>
                <a:lnTo>
                  <a:pt x="246380" y="0"/>
                </a:lnTo>
                <a:lnTo>
                  <a:pt x="246380" y="28575"/>
                </a:lnTo>
                <a:lnTo>
                  <a:pt x="0" y="28575"/>
                </a:lnTo>
                <a:lnTo>
                  <a:pt x="0" y="47625"/>
                </a:lnTo>
                <a:lnTo>
                  <a:pt x="246380" y="47625"/>
                </a:lnTo>
                <a:lnTo>
                  <a:pt x="246380" y="76200"/>
                </a:lnTo>
                <a:lnTo>
                  <a:pt x="303530" y="47625"/>
                </a:lnTo>
                <a:lnTo>
                  <a:pt x="322580" y="3810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0090277" y="4182109"/>
          <a:ext cx="648970" cy="33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85"/>
                <a:gridCol w="324485"/>
              </a:tblGrid>
              <a:tr h="33464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1711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Arrays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0258"/>
            <a:ext cx="37141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Two-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dimensional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arrays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(table or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matrix)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036214"/>
            <a:ext cx="4380230" cy="13957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table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i="1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2500" i="1" spc="-45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rows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i="1" spc="-50" dirty="0">
                <a:solidFill>
                  <a:srgbClr val="EC7C30"/>
                </a:solidFill>
                <a:latin typeface="微软雅黑" panose="020B0503020204020204" charset="-122"/>
                <a:cs typeface="微软雅黑" panose="020B0503020204020204" charset="-122"/>
              </a:rPr>
              <a:t>n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columns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actually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array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length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m,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each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entry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array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length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539" y="4953761"/>
            <a:ext cx="429133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6700" marR="304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667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a[i]</a:t>
            </a:r>
            <a:r>
              <a:rPr sz="2000" spc="-405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 to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spc="-37" baseline="24000" dirty="0">
                <a:latin typeface="微软雅黑" panose="020B0503020204020204" charset="-122"/>
                <a:cs typeface="微软雅黑" panose="020B0503020204020204" charset="-122"/>
              </a:rPr>
              <a:t>th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row,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Consolas" panose="020B0609020204030204"/>
                <a:cs typeface="Consolas" panose="020B0609020204030204"/>
              </a:rPr>
              <a:t>a[i][j]</a:t>
            </a:r>
            <a:r>
              <a:rPr sz="2000" spc="-80" dirty="0"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refer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j</a:t>
            </a:r>
            <a:r>
              <a:rPr sz="2400" baseline="24000" dirty="0">
                <a:latin typeface="微软雅黑" panose="020B0503020204020204" charset="-122"/>
                <a:cs typeface="微软雅黑" panose="020B0503020204020204" charset="-122"/>
              </a:rPr>
              <a:t>th</a:t>
            </a:r>
            <a:r>
              <a:rPr sz="2400" spc="330" baseline="24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column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aseline="24000" dirty="0">
                <a:latin typeface="微软雅黑" panose="020B0503020204020204" charset="-122"/>
                <a:cs typeface="微软雅黑" panose="020B0503020204020204" charset="-122"/>
              </a:rPr>
              <a:t>th</a:t>
            </a:r>
            <a:r>
              <a:rPr sz="2400" spc="330" baseline="24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row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33723" y="1812023"/>
            <a:ext cx="5426075" cy="4258310"/>
            <a:chOff x="6333723" y="1812023"/>
            <a:chExt cx="5426075" cy="425831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333723" y="1812023"/>
              <a:ext cx="5425480" cy="42580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5347716" y="0"/>
                  </a:moveTo>
                  <a:lnTo>
                    <a:pt x="0" y="0"/>
                  </a:lnTo>
                  <a:lnTo>
                    <a:pt x="0" y="4180332"/>
                  </a:lnTo>
                  <a:lnTo>
                    <a:pt x="5347716" y="4180332"/>
                  </a:lnTo>
                  <a:lnTo>
                    <a:pt x="5347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47459" y="1825752"/>
              <a:ext cx="5347970" cy="4180840"/>
            </a:xfrm>
            <a:custGeom>
              <a:avLst/>
              <a:gdLst/>
              <a:ahLst/>
              <a:cxnLst/>
              <a:rect l="l" t="t" r="r" b="b"/>
              <a:pathLst>
                <a:path w="5347970" h="4180840">
                  <a:moveTo>
                    <a:pt x="0" y="4180332"/>
                  </a:moveTo>
                  <a:lnTo>
                    <a:pt x="5347716" y="4180332"/>
                  </a:lnTo>
                  <a:lnTo>
                    <a:pt x="5347716" y="0"/>
                  </a:lnTo>
                  <a:lnTo>
                    <a:pt x="0" y="0"/>
                  </a:lnTo>
                  <a:lnTo>
                    <a:pt x="0" y="4180332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787" y="2586228"/>
              <a:ext cx="2077211" cy="3092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1962911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1962911" y="2977895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17791" y="2618232"/>
              <a:ext cx="1963420" cy="2978150"/>
            </a:xfrm>
            <a:custGeom>
              <a:avLst/>
              <a:gdLst/>
              <a:ahLst/>
              <a:cxnLst/>
              <a:rect l="l" t="t" r="r" b="b"/>
              <a:pathLst>
                <a:path w="1963420" h="2978150">
                  <a:moveTo>
                    <a:pt x="0" y="2977895"/>
                  </a:moveTo>
                  <a:lnTo>
                    <a:pt x="1962911" y="2977895"/>
                  </a:lnTo>
                  <a:lnTo>
                    <a:pt x="1962911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075" y="2586228"/>
              <a:ext cx="2446020" cy="3092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2331720" y="0"/>
                  </a:moveTo>
                  <a:lnTo>
                    <a:pt x="0" y="0"/>
                  </a:lnTo>
                  <a:lnTo>
                    <a:pt x="0" y="2977895"/>
                  </a:lnTo>
                  <a:lnTo>
                    <a:pt x="2331720" y="2977895"/>
                  </a:lnTo>
                  <a:lnTo>
                    <a:pt x="2331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022079" y="2618232"/>
              <a:ext cx="2331720" cy="2978150"/>
            </a:xfrm>
            <a:custGeom>
              <a:avLst/>
              <a:gdLst/>
              <a:ahLst/>
              <a:cxnLst/>
              <a:rect l="l" t="t" r="r" b="b"/>
              <a:pathLst>
                <a:path w="2331720" h="2978150">
                  <a:moveTo>
                    <a:pt x="0" y="2977895"/>
                  </a:moveTo>
                  <a:lnTo>
                    <a:pt x="2331720" y="2977895"/>
                  </a:lnTo>
                  <a:lnTo>
                    <a:pt x="2331720" y="0"/>
                  </a:lnTo>
                  <a:lnTo>
                    <a:pt x="0" y="0"/>
                  </a:lnTo>
                  <a:lnTo>
                    <a:pt x="0" y="297789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930643" y="1966087"/>
            <a:ext cx="3589020" cy="1573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894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JVM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Runtime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Data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Area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50">
              <a:latin typeface="等线" panose="02010600030101010101" charset="-122"/>
              <a:cs typeface="等线" panose="02010600030101010101" charset="-122"/>
            </a:endParaRPr>
          </a:p>
          <a:p>
            <a:pPr marL="387985" algn="ctr">
              <a:lnSpc>
                <a:spcPct val="100000"/>
              </a:lnSpc>
              <a:tabLst>
                <a:tab pos="2981325" algn="l"/>
              </a:tabLst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Stack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	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Heap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addr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65186" y="3384041"/>
            <a:ext cx="1915160" cy="83820"/>
          </a:xfrm>
          <a:custGeom>
            <a:avLst/>
            <a:gdLst/>
            <a:ahLst/>
            <a:cxnLst/>
            <a:rect l="l" t="t" r="r" b="b"/>
            <a:pathLst>
              <a:path w="1915159" h="83820">
                <a:moveTo>
                  <a:pt x="1199134" y="38100"/>
                </a:moveTo>
                <a:lnTo>
                  <a:pt x="1180084" y="28575"/>
                </a:lnTo>
                <a:lnTo>
                  <a:pt x="1122934" y="0"/>
                </a:lnTo>
                <a:lnTo>
                  <a:pt x="1122934" y="28575"/>
                </a:lnTo>
                <a:lnTo>
                  <a:pt x="0" y="28575"/>
                </a:lnTo>
                <a:lnTo>
                  <a:pt x="0" y="47625"/>
                </a:lnTo>
                <a:lnTo>
                  <a:pt x="1122934" y="47625"/>
                </a:lnTo>
                <a:lnTo>
                  <a:pt x="1122934" y="76200"/>
                </a:lnTo>
                <a:lnTo>
                  <a:pt x="1180084" y="47625"/>
                </a:lnTo>
                <a:lnTo>
                  <a:pt x="1199134" y="38100"/>
                </a:lnTo>
                <a:close/>
              </a:path>
              <a:path w="1915159" h="83820">
                <a:moveTo>
                  <a:pt x="1915160" y="45720"/>
                </a:moveTo>
                <a:lnTo>
                  <a:pt x="1896110" y="36195"/>
                </a:lnTo>
                <a:lnTo>
                  <a:pt x="1838960" y="7620"/>
                </a:lnTo>
                <a:lnTo>
                  <a:pt x="1838960" y="36195"/>
                </a:lnTo>
                <a:lnTo>
                  <a:pt x="1592580" y="36195"/>
                </a:lnTo>
                <a:lnTo>
                  <a:pt x="1592580" y="55245"/>
                </a:lnTo>
                <a:lnTo>
                  <a:pt x="1838960" y="55245"/>
                </a:lnTo>
                <a:lnTo>
                  <a:pt x="1838960" y="83820"/>
                </a:lnTo>
                <a:lnTo>
                  <a:pt x="1896110" y="55245"/>
                </a:lnTo>
                <a:lnTo>
                  <a:pt x="1915160" y="4572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06285" y="168655"/>
            <a:ext cx="4806950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arr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{1,2,3,4},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{2,3,4},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ts val="2155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{3,4}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55"/>
              </a:lnSpc>
              <a:tabLst>
                <a:tab pos="638810" algn="l"/>
              </a:tabLst>
            </a:pPr>
            <a:r>
              <a:rPr sz="1800" spc="-25" dirty="0">
                <a:latin typeface="Consolas" panose="020B0609020204030204"/>
                <a:cs typeface="Consolas" panose="020B0609020204030204"/>
              </a:rPr>
              <a:t>};</a:t>
            </a:r>
            <a:r>
              <a:rPr sz="1800" dirty="0">
                <a:latin typeface="Consolas" panose="020B0609020204030204"/>
                <a:cs typeface="Consolas" panose="020B0609020204030204"/>
              </a:rPr>
              <a:t>	</a:t>
            </a:r>
            <a:r>
              <a:rPr sz="1800" spc="-5" dirty="0">
                <a:latin typeface="Consolas" panose="020B0609020204030204"/>
                <a:cs typeface="Consolas" panose="020B0609020204030204"/>
              </a:rPr>
              <a:t>//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a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ragged/jagged</a:t>
            </a:r>
            <a:r>
              <a:rPr sz="1800" spc="3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20" dirty="0">
                <a:latin typeface="Consolas" panose="020B0609020204030204"/>
                <a:cs typeface="Consolas" panose="020B0609020204030204"/>
              </a:rPr>
              <a:t>(</a:t>
            </a:r>
            <a:r>
              <a:rPr sz="1600" spc="-25" dirty="0">
                <a:latin typeface="等线" panose="02010600030101010101" charset="-122"/>
                <a:cs typeface="等线" panose="02010600030101010101" charset="-122"/>
              </a:rPr>
              <a:t>不规则的</a:t>
            </a:r>
            <a:r>
              <a:rPr sz="1600" spc="-5" dirty="0">
                <a:latin typeface="Consolas" panose="020B0609020204030204"/>
                <a:cs typeface="Consolas" panose="020B0609020204030204"/>
              </a:rPr>
              <a:t>) 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array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201784" y="3326384"/>
          <a:ext cx="348615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615"/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891394" y="3300348"/>
          <a:ext cx="1290319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/>
                <a:gridCol w="322580"/>
                <a:gridCol w="322579"/>
                <a:gridCol w="322580"/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9557766" y="3867150"/>
            <a:ext cx="322580" cy="76200"/>
          </a:xfrm>
          <a:custGeom>
            <a:avLst/>
            <a:gdLst/>
            <a:ahLst/>
            <a:cxnLst/>
            <a:rect l="l" t="t" r="r" b="b"/>
            <a:pathLst>
              <a:path w="322579" h="76200">
                <a:moveTo>
                  <a:pt x="246379" y="0"/>
                </a:moveTo>
                <a:lnTo>
                  <a:pt x="246379" y="76200"/>
                </a:lnTo>
                <a:lnTo>
                  <a:pt x="303529" y="47625"/>
                </a:lnTo>
                <a:lnTo>
                  <a:pt x="259079" y="47625"/>
                </a:lnTo>
                <a:lnTo>
                  <a:pt x="259079" y="28575"/>
                </a:lnTo>
                <a:lnTo>
                  <a:pt x="303529" y="28575"/>
                </a:lnTo>
                <a:lnTo>
                  <a:pt x="246379" y="0"/>
                </a:lnTo>
                <a:close/>
              </a:path>
              <a:path w="322579" h="76200">
                <a:moveTo>
                  <a:pt x="246379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46379" y="47625"/>
                </a:lnTo>
                <a:lnTo>
                  <a:pt x="246379" y="28575"/>
                </a:lnTo>
                <a:close/>
              </a:path>
              <a:path w="322579" h="76200">
                <a:moveTo>
                  <a:pt x="303529" y="28575"/>
                </a:moveTo>
                <a:lnTo>
                  <a:pt x="259079" y="28575"/>
                </a:lnTo>
                <a:lnTo>
                  <a:pt x="259079" y="47625"/>
                </a:lnTo>
                <a:lnTo>
                  <a:pt x="303529" y="47625"/>
                </a:lnTo>
                <a:lnTo>
                  <a:pt x="322579" y="38100"/>
                </a:lnTo>
                <a:lnTo>
                  <a:pt x="303529" y="28575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877170" y="3730244"/>
          <a:ext cx="95631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770"/>
                <a:gridCol w="318770"/>
                <a:gridCol w="318770"/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9557766" y="4274058"/>
            <a:ext cx="322580" cy="76200"/>
          </a:xfrm>
          <a:custGeom>
            <a:avLst/>
            <a:gdLst/>
            <a:ahLst/>
            <a:cxnLst/>
            <a:rect l="l" t="t" r="r" b="b"/>
            <a:pathLst>
              <a:path w="322579" h="76200">
                <a:moveTo>
                  <a:pt x="246379" y="0"/>
                </a:moveTo>
                <a:lnTo>
                  <a:pt x="246379" y="76200"/>
                </a:lnTo>
                <a:lnTo>
                  <a:pt x="303529" y="47625"/>
                </a:lnTo>
                <a:lnTo>
                  <a:pt x="259079" y="47625"/>
                </a:lnTo>
                <a:lnTo>
                  <a:pt x="259079" y="28575"/>
                </a:lnTo>
                <a:lnTo>
                  <a:pt x="303529" y="28575"/>
                </a:lnTo>
                <a:lnTo>
                  <a:pt x="246379" y="0"/>
                </a:lnTo>
                <a:close/>
              </a:path>
              <a:path w="322579" h="76200">
                <a:moveTo>
                  <a:pt x="246379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46379" y="47625"/>
                </a:lnTo>
                <a:lnTo>
                  <a:pt x="246379" y="28575"/>
                </a:lnTo>
                <a:close/>
              </a:path>
              <a:path w="322579" h="76200">
                <a:moveTo>
                  <a:pt x="303529" y="28575"/>
                </a:moveTo>
                <a:lnTo>
                  <a:pt x="259079" y="28575"/>
                </a:lnTo>
                <a:lnTo>
                  <a:pt x="259079" y="47625"/>
                </a:lnTo>
                <a:lnTo>
                  <a:pt x="303529" y="47625"/>
                </a:lnTo>
                <a:lnTo>
                  <a:pt x="322579" y="38100"/>
                </a:lnTo>
                <a:lnTo>
                  <a:pt x="303529" y="28575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872726" y="4186046"/>
          <a:ext cx="648970" cy="334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85"/>
                <a:gridCol w="324485"/>
              </a:tblGrid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6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126480" cy="6858000"/>
            <a:chOff x="0" y="0"/>
            <a:chExt cx="612648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126480" cy="6858000"/>
            </a:xfrm>
            <a:custGeom>
              <a:avLst/>
              <a:gdLst/>
              <a:ahLst/>
              <a:cxnLst/>
              <a:rect l="l" t="t" r="r" b="b"/>
              <a:pathLst>
                <a:path w="6126480" h="6858000">
                  <a:moveTo>
                    <a:pt x="4979797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811522" y="6857999"/>
                  </a:lnTo>
                  <a:lnTo>
                    <a:pt x="6047486" y="3752469"/>
                  </a:lnTo>
                  <a:lnTo>
                    <a:pt x="6061190" y="3709865"/>
                  </a:lnTo>
                  <a:lnTo>
                    <a:pt x="6073589" y="3665540"/>
                  </a:lnTo>
                  <a:lnTo>
                    <a:pt x="6084683" y="3619666"/>
                  </a:lnTo>
                  <a:lnTo>
                    <a:pt x="6094471" y="3572414"/>
                  </a:lnTo>
                  <a:lnTo>
                    <a:pt x="6102955" y="3523957"/>
                  </a:lnTo>
                  <a:lnTo>
                    <a:pt x="6110133" y="3474466"/>
                  </a:lnTo>
                  <a:lnTo>
                    <a:pt x="6116006" y="3424115"/>
                  </a:lnTo>
                  <a:lnTo>
                    <a:pt x="6120575" y="3373075"/>
                  </a:lnTo>
                  <a:lnTo>
                    <a:pt x="6123837" y="3321518"/>
                  </a:lnTo>
                  <a:lnTo>
                    <a:pt x="6125795" y="3269618"/>
                  </a:lnTo>
                  <a:lnTo>
                    <a:pt x="6126448" y="3217545"/>
                  </a:lnTo>
                  <a:lnTo>
                    <a:pt x="6125795" y="3165471"/>
                  </a:lnTo>
                  <a:lnTo>
                    <a:pt x="6123837" y="3113571"/>
                  </a:lnTo>
                  <a:lnTo>
                    <a:pt x="6120575" y="3062014"/>
                  </a:lnTo>
                  <a:lnTo>
                    <a:pt x="6116006" y="3010974"/>
                  </a:lnTo>
                  <a:lnTo>
                    <a:pt x="6110133" y="2960623"/>
                  </a:lnTo>
                  <a:lnTo>
                    <a:pt x="6102955" y="2911132"/>
                  </a:lnTo>
                  <a:lnTo>
                    <a:pt x="6094471" y="2862675"/>
                  </a:lnTo>
                  <a:lnTo>
                    <a:pt x="6084683" y="2815423"/>
                  </a:lnTo>
                  <a:lnTo>
                    <a:pt x="6073589" y="2769549"/>
                  </a:lnTo>
                  <a:lnTo>
                    <a:pt x="6061190" y="2725224"/>
                  </a:lnTo>
                  <a:lnTo>
                    <a:pt x="6047486" y="2682621"/>
                  </a:lnTo>
                  <a:lnTo>
                    <a:pt x="49797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42775" y="640841"/>
              <a:ext cx="1124585" cy="847725"/>
            </a:xfrm>
            <a:custGeom>
              <a:avLst/>
              <a:gdLst/>
              <a:ahLst/>
              <a:cxnLst/>
              <a:rect l="l" t="t" r="r" b="b"/>
              <a:pathLst>
                <a:path w="1124585" h="847725">
                  <a:moveTo>
                    <a:pt x="191576" y="847344"/>
                  </a:moveTo>
                  <a:lnTo>
                    <a:pt x="150288" y="824103"/>
                  </a:lnTo>
                  <a:lnTo>
                    <a:pt x="66756" y="679241"/>
                  </a:lnTo>
                  <a:lnTo>
                    <a:pt x="23861" y="604853"/>
                  </a:lnTo>
                  <a:lnTo>
                    <a:pt x="8058" y="577447"/>
                  </a:lnTo>
                  <a:lnTo>
                    <a:pt x="5800" y="573532"/>
                  </a:lnTo>
                  <a:lnTo>
                    <a:pt x="1450" y="562098"/>
                  </a:lnTo>
                  <a:lnTo>
                    <a:pt x="0" y="549402"/>
                  </a:lnTo>
                  <a:lnTo>
                    <a:pt x="1450" y="536705"/>
                  </a:lnTo>
                  <a:lnTo>
                    <a:pt x="5800" y="525272"/>
                  </a:lnTo>
                  <a:lnTo>
                    <a:pt x="89332" y="380410"/>
                  </a:lnTo>
                  <a:lnTo>
                    <a:pt x="132227" y="306022"/>
                  </a:lnTo>
                  <a:lnTo>
                    <a:pt x="148031" y="278616"/>
                  </a:lnTo>
                  <a:lnTo>
                    <a:pt x="179561" y="253269"/>
                  </a:lnTo>
                  <a:lnTo>
                    <a:pt x="191576" y="251460"/>
                  </a:lnTo>
                  <a:lnTo>
                    <a:pt x="358640" y="251460"/>
                  </a:lnTo>
                  <a:lnTo>
                    <a:pt x="444430" y="251460"/>
                  </a:lnTo>
                  <a:lnTo>
                    <a:pt x="476036" y="251460"/>
                  </a:lnTo>
                  <a:lnTo>
                    <a:pt x="480552" y="251460"/>
                  </a:lnTo>
                  <a:lnTo>
                    <a:pt x="492080" y="253269"/>
                  </a:lnTo>
                  <a:lnTo>
                    <a:pt x="503770" y="258222"/>
                  </a:lnTo>
                  <a:lnTo>
                    <a:pt x="514170" y="265604"/>
                  </a:lnTo>
                  <a:lnTo>
                    <a:pt x="521827" y="274700"/>
                  </a:lnTo>
                  <a:lnTo>
                    <a:pt x="605373" y="419562"/>
                  </a:lnTo>
                  <a:lnTo>
                    <a:pt x="648276" y="493950"/>
                  </a:lnTo>
                  <a:lnTo>
                    <a:pt x="664082" y="521356"/>
                  </a:lnTo>
                  <a:lnTo>
                    <a:pt x="666340" y="525272"/>
                  </a:lnTo>
                  <a:lnTo>
                    <a:pt x="670198" y="536705"/>
                  </a:lnTo>
                  <a:lnTo>
                    <a:pt x="671483" y="549401"/>
                  </a:lnTo>
                  <a:lnTo>
                    <a:pt x="670198" y="562098"/>
                  </a:lnTo>
                  <a:lnTo>
                    <a:pt x="666340" y="573532"/>
                  </a:lnTo>
                  <a:lnTo>
                    <a:pt x="582793" y="718393"/>
                  </a:lnTo>
                  <a:lnTo>
                    <a:pt x="539891" y="792781"/>
                  </a:lnTo>
                  <a:lnTo>
                    <a:pt x="524085" y="820187"/>
                  </a:lnTo>
                  <a:lnTo>
                    <a:pt x="492080" y="845534"/>
                  </a:lnTo>
                  <a:lnTo>
                    <a:pt x="480552" y="847344"/>
                  </a:lnTo>
                  <a:lnTo>
                    <a:pt x="191576" y="847344"/>
                  </a:lnTo>
                  <a:close/>
                </a:path>
                <a:path w="1124585" h="847725">
                  <a:moveTo>
                    <a:pt x="733396" y="484632"/>
                  </a:moveTo>
                  <a:lnTo>
                    <a:pt x="699741" y="465709"/>
                  </a:lnTo>
                  <a:lnTo>
                    <a:pt x="631657" y="347866"/>
                  </a:lnTo>
                  <a:lnTo>
                    <a:pt x="596695" y="287353"/>
                  </a:lnTo>
                  <a:lnTo>
                    <a:pt x="583814" y="265058"/>
                  </a:lnTo>
                  <a:lnTo>
                    <a:pt x="581974" y="261874"/>
                  </a:lnTo>
                  <a:lnTo>
                    <a:pt x="578423" y="252618"/>
                  </a:lnTo>
                  <a:lnTo>
                    <a:pt x="577240" y="242316"/>
                  </a:lnTo>
                  <a:lnTo>
                    <a:pt x="578423" y="232013"/>
                  </a:lnTo>
                  <a:lnTo>
                    <a:pt x="581974" y="222758"/>
                  </a:lnTo>
                  <a:lnTo>
                    <a:pt x="650058" y="104915"/>
                  </a:lnTo>
                  <a:lnTo>
                    <a:pt x="685020" y="44402"/>
                  </a:lnTo>
                  <a:lnTo>
                    <a:pt x="697901" y="22107"/>
                  </a:lnTo>
                  <a:lnTo>
                    <a:pt x="699741" y="18923"/>
                  </a:lnTo>
                  <a:lnTo>
                    <a:pt x="705571" y="11519"/>
                  </a:lnTo>
                  <a:lnTo>
                    <a:pt x="713901" y="5508"/>
                  </a:lnTo>
                  <a:lnTo>
                    <a:pt x="723565" y="1474"/>
                  </a:lnTo>
                  <a:lnTo>
                    <a:pt x="733396" y="0"/>
                  </a:lnTo>
                  <a:lnTo>
                    <a:pt x="869520" y="0"/>
                  </a:lnTo>
                  <a:lnTo>
                    <a:pt x="939422" y="0"/>
                  </a:lnTo>
                  <a:lnTo>
                    <a:pt x="965175" y="0"/>
                  </a:lnTo>
                  <a:lnTo>
                    <a:pt x="968854" y="0"/>
                  </a:lnTo>
                  <a:lnTo>
                    <a:pt x="978256" y="1474"/>
                  </a:lnTo>
                  <a:lnTo>
                    <a:pt x="1070571" y="136765"/>
                  </a:lnTo>
                  <a:lnTo>
                    <a:pt x="1105522" y="197278"/>
                  </a:lnTo>
                  <a:lnTo>
                    <a:pt x="1118398" y="219573"/>
                  </a:lnTo>
                  <a:lnTo>
                    <a:pt x="1120238" y="222758"/>
                  </a:lnTo>
                  <a:lnTo>
                    <a:pt x="1123381" y="232013"/>
                  </a:lnTo>
                  <a:lnTo>
                    <a:pt x="1124429" y="242315"/>
                  </a:lnTo>
                  <a:lnTo>
                    <a:pt x="1123381" y="252618"/>
                  </a:lnTo>
                  <a:lnTo>
                    <a:pt x="1120238" y="261874"/>
                  </a:lnTo>
                  <a:lnTo>
                    <a:pt x="1052176" y="379716"/>
                  </a:lnTo>
                  <a:lnTo>
                    <a:pt x="1017225" y="440229"/>
                  </a:lnTo>
                  <a:lnTo>
                    <a:pt x="996250" y="473112"/>
                  </a:lnTo>
                  <a:lnTo>
                    <a:pt x="968854" y="484632"/>
                  </a:lnTo>
                  <a:lnTo>
                    <a:pt x="733396" y="484632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6226" y="2099259"/>
            <a:ext cx="2156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solidFill>
                  <a:srgbClr val="FFFFFF"/>
                </a:solidFill>
                <a:latin typeface="等线 Light" panose="02010600030101010101" charset="-122"/>
                <a:cs typeface="等线 Light" panose="02010600030101010101" charset="-122"/>
              </a:rPr>
              <a:t>Controls</a:t>
            </a:r>
            <a:endParaRPr sz="4800">
              <a:latin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20265" y="1127760"/>
            <a:ext cx="3509217" cy="2139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6226" y="2979801"/>
            <a:ext cx="3757929" cy="3215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Conditionals:</a:t>
            </a:r>
            <a:r>
              <a:rPr sz="2000" spc="-5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handling</a:t>
            </a:r>
            <a:r>
              <a:rPr sz="2000" spc="-3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decisions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697865" marR="346710" lvl="1" indent="-228600" algn="just">
              <a:lnSpc>
                <a:spcPct val="8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Perform</a:t>
            </a:r>
            <a:r>
              <a:rPr sz="2000" spc="-4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different</a:t>
            </a:r>
            <a:r>
              <a:rPr sz="2000" spc="-4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actions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depending</a:t>
            </a:r>
            <a:r>
              <a:rPr sz="2000" spc="-4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whether</a:t>
            </a:r>
            <a:r>
              <a:rPr sz="2000" spc="-4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a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condition</a:t>
            </a:r>
            <a:r>
              <a:rPr sz="2000" spc="-1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TRUE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if,</a:t>
            </a:r>
            <a:r>
              <a:rPr sz="2000" spc="-1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else,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switch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 panose="020B0604020202020204"/>
              <a:buChar char="•"/>
            </a:pPr>
            <a:endParaRPr sz="195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Loops:</a:t>
            </a:r>
            <a:r>
              <a:rPr sz="2000" spc="-3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handling</a:t>
            </a:r>
            <a:r>
              <a:rPr sz="2000" spc="-3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iteration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697865" marR="267970" lvl="1" indent="-228600" algn="just">
              <a:lnSpc>
                <a:spcPct val="8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Perform</a:t>
            </a:r>
            <a:r>
              <a:rPr sz="2000" spc="-4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actions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repetitively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until</a:t>
            </a:r>
            <a:r>
              <a:rPr sz="2000" spc="-1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certain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condition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satisfied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697865" lvl="1" indent="-229235" algn="just">
              <a:lnSpc>
                <a:spcPct val="100000"/>
              </a:lnSpc>
              <a:spcBef>
                <a:spcPts val="2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for,</a:t>
            </a:r>
            <a:r>
              <a:rPr sz="2000" spc="-25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while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4954" y="3794143"/>
            <a:ext cx="2125709" cy="16773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559" y="3625596"/>
            <a:ext cx="1005839" cy="203911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Matrix</a:t>
            </a:r>
            <a:r>
              <a:rPr spc="-35" dirty="0"/>
              <a:t> </a:t>
            </a:r>
            <a:r>
              <a:rPr spc="-10" dirty="0"/>
              <a:t>Multiplication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41908" y="1710004"/>
            <a:ext cx="579310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mulmat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,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)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890270" marR="238696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b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length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l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b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length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[0].</a:t>
            </a:r>
            <a:r>
              <a:rPr sz="1800" b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length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9985" y="3081985"/>
            <a:ext cx="3284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[][]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c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1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[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][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];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9985" y="3631183"/>
            <a:ext cx="3159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715" marR="5080" indent="-50165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6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j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=0;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j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&lt;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m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j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++){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=0;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&lt;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++){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4" y="4179823"/>
            <a:ext cx="36639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k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=0;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k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&lt;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l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k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++){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4985">
              <a:lnSpc>
                <a:spcPct val="100000"/>
              </a:lnSpc>
            </a:pP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c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j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]+=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j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k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]*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b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k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][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];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9985" y="5003038"/>
            <a:ext cx="11525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return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c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1908" y="5824220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10796" y="2826897"/>
            <a:ext cx="3144250" cy="24464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25333" y="5759602"/>
            <a:ext cx="42621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等线" panose="02010600030101010101" charset="-122"/>
                <a:cs typeface="等线" panose="02010600030101010101" charset="-122"/>
              </a:rPr>
              <a:t>Gif</a:t>
            </a:r>
            <a:r>
              <a:rPr sz="1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4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 https://boydjohnson.dev/blog/concurrency-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等线" panose="02010600030101010101" charset="-122"/>
                <a:cs typeface="等线" panose="02010600030101010101" charset="-122"/>
              </a:rPr>
              <a:t>matrix-</a:t>
            </a:r>
            <a:r>
              <a:rPr sz="1400" spc="-10" dirty="0">
                <a:latin typeface="等线" panose="02010600030101010101" charset="-122"/>
                <a:cs typeface="等线" panose="02010600030101010101" charset="-122"/>
              </a:rPr>
              <a:t>multiplication/</a:t>
            </a:r>
            <a:endParaRPr sz="1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5833" y="1371345"/>
            <a:ext cx="913130" cy="932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30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A: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 x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l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B: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l x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n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C: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</a:t>
            </a:r>
            <a:r>
              <a:rPr sz="20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x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n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7968" y="2054097"/>
            <a:ext cx="179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4000" dirty="0">
                <a:latin typeface="Cambria Math" panose="02040503050406030204"/>
                <a:cs typeface="Cambria Math" panose="02040503050406030204"/>
              </a:rPr>
              <a:t>𝐶</a:t>
            </a:r>
            <a:r>
              <a:rPr sz="1950" baseline="2000" dirty="0">
                <a:latin typeface="Cambria Math" panose="02040503050406030204"/>
                <a:cs typeface="Cambria Math" panose="02040503050406030204"/>
              </a:rPr>
              <a:t>𝑗𝑖</a:t>
            </a:r>
            <a:r>
              <a:rPr sz="1950" spc="457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700" baseline="14000" dirty="0">
                <a:latin typeface="等线" panose="02010600030101010101" charset="-122"/>
                <a:cs typeface="等线" panose="02010600030101010101" charset="-122"/>
              </a:rPr>
              <a:t>=</a:t>
            </a:r>
            <a:r>
              <a:rPr sz="2700" spc="-7" baseline="140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700" spc="232" baseline="15000" dirty="0">
                <a:latin typeface="Cambria Math" panose="02040503050406030204"/>
                <a:cs typeface="Cambria Math" panose="02040503050406030204"/>
              </a:rPr>
              <a:t>σ</a:t>
            </a:r>
            <a:r>
              <a:rPr sz="1300" spc="155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1300" spc="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700" baseline="14000" dirty="0">
                <a:latin typeface="Cambria Math" panose="02040503050406030204"/>
                <a:cs typeface="Cambria Math" panose="02040503050406030204"/>
              </a:rPr>
              <a:t>𝐴</a:t>
            </a:r>
            <a:r>
              <a:rPr sz="1950" baseline="2000" dirty="0">
                <a:latin typeface="Cambria Math" panose="02040503050406030204"/>
                <a:cs typeface="Cambria Math" panose="02040503050406030204"/>
              </a:rPr>
              <a:t>𝑗𝑘</a:t>
            </a:r>
            <a:r>
              <a:rPr sz="1950" spc="307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700" baseline="14000" dirty="0">
                <a:latin typeface="Cambria Math" panose="02040503050406030204"/>
                <a:cs typeface="Cambria Math" panose="02040503050406030204"/>
              </a:rPr>
              <a:t>×</a:t>
            </a:r>
            <a:r>
              <a:rPr sz="2700" spc="7" baseline="14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700" spc="-37" baseline="14000" dirty="0">
                <a:latin typeface="Cambria Math" panose="02040503050406030204"/>
                <a:cs typeface="Cambria Math" panose="02040503050406030204"/>
              </a:rPr>
              <a:t>𝐵</a:t>
            </a:r>
            <a:r>
              <a:rPr sz="1950" spc="-37" baseline="2000" dirty="0">
                <a:latin typeface="Cambria Math" panose="02040503050406030204"/>
                <a:cs typeface="Cambria Math" panose="02040503050406030204"/>
              </a:rPr>
              <a:t>𝑘𝑖</a:t>
            </a:r>
            <a:endParaRPr sz="1950" baseline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1674" y="3216148"/>
            <a:ext cx="571500" cy="85725"/>
          </a:xfrm>
          <a:custGeom>
            <a:avLst/>
            <a:gdLst/>
            <a:ahLst/>
            <a:cxnLst/>
            <a:rect l="l" t="t" r="r" b="b"/>
            <a:pathLst>
              <a:path w="57150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71500" h="85725">
                <a:moveTo>
                  <a:pt x="8572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571500" h="85725">
                <a:moveTo>
                  <a:pt x="571500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571500" y="57150"/>
                </a:lnTo>
                <a:lnTo>
                  <a:pt x="571500" y="2857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322" y="3061462"/>
            <a:ext cx="1074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Default:0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11402" y="3749547"/>
            <a:ext cx="571500" cy="85725"/>
          </a:xfrm>
          <a:custGeom>
            <a:avLst/>
            <a:gdLst/>
            <a:ahLst/>
            <a:cxnLst/>
            <a:rect l="l" t="t" r="r" b="b"/>
            <a:pathLst>
              <a:path w="571500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71500" h="85725">
                <a:moveTo>
                  <a:pt x="8572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571500" h="85725">
                <a:moveTo>
                  <a:pt x="571499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571499" y="57150"/>
                </a:lnTo>
                <a:lnTo>
                  <a:pt x="571499" y="2857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0200" y="3596385"/>
            <a:ext cx="911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Slowest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69998" y="4304284"/>
            <a:ext cx="571500" cy="85725"/>
          </a:xfrm>
          <a:custGeom>
            <a:avLst/>
            <a:gdLst/>
            <a:ahLst/>
            <a:cxnLst/>
            <a:rect l="l" t="t" r="r" b="b"/>
            <a:pathLst>
              <a:path w="571500" h="85725">
                <a:moveTo>
                  <a:pt x="85725" y="0"/>
                </a:moveTo>
                <a:lnTo>
                  <a:pt x="0" y="42926"/>
                </a:lnTo>
                <a:lnTo>
                  <a:pt x="85725" y="85725"/>
                </a:lnTo>
                <a:lnTo>
                  <a:pt x="85725" y="57150"/>
                </a:lnTo>
                <a:lnTo>
                  <a:pt x="71500" y="57150"/>
                </a:lnTo>
                <a:lnTo>
                  <a:pt x="71500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71500" h="85725">
                <a:moveTo>
                  <a:pt x="85725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571500" h="85725">
                <a:moveTo>
                  <a:pt x="571500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571500" y="57150"/>
                </a:lnTo>
                <a:lnTo>
                  <a:pt x="571500" y="2857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88541" y="4150867"/>
            <a:ext cx="8235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Fastest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05400" y="3436315"/>
            <a:ext cx="6833870" cy="2891155"/>
            <a:chOff x="5202935" y="3720084"/>
            <a:chExt cx="6833870" cy="2891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900257" y="5302971"/>
              <a:ext cx="1136294" cy="13081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2935" y="3720084"/>
              <a:ext cx="5903975" cy="2164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9296" y="3756588"/>
              <a:ext cx="5305425" cy="2043430"/>
            </a:xfrm>
            <a:custGeom>
              <a:avLst/>
              <a:gdLst/>
              <a:ahLst/>
              <a:cxnLst/>
              <a:rect l="l" t="t" r="r" b="b"/>
              <a:pathLst>
                <a:path w="5305425" h="2043429">
                  <a:moveTo>
                    <a:pt x="3219399" y="0"/>
                  </a:moveTo>
                  <a:lnTo>
                    <a:pt x="3167927" y="2253"/>
                  </a:lnTo>
                  <a:lnTo>
                    <a:pt x="3117285" y="7072"/>
                  </a:lnTo>
                  <a:lnTo>
                    <a:pt x="3067836" y="14391"/>
                  </a:lnTo>
                  <a:lnTo>
                    <a:pt x="3019941" y="24148"/>
                  </a:lnTo>
                  <a:lnTo>
                    <a:pt x="2973961" y="36279"/>
                  </a:lnTo>
                  <a:lnTo>
                    <a:pt x="2930257" y="50722"/>
                  </a:lnTo>
                  <a:lnTo>
                    <a:pt x="2889191" y="67413"/>
                  </a:lnTo>
                  <a:lnTo>
                    <a:pt x="2851124" y="86289"/>
                  </a:lnTo>
                  <a:lnTo>
                    <a:pt x="2816417" y="107286"/>
                  </a:lnTo>
                  <a:lnTo>
                    <a:pt x="2785431" y="130342"/>
                  </a:lnTo>
                  <a:lnTo>
                    <a:pt x="2758528" y="155393"/>
                  </a:lnTo>
                  <a:lnTo>
                    <a:pt x="2723595" y="138636"/>
                  </a:lnTo>
                  <a:lnTo>
                    <a:pt x="2686519" y="123262"/>
                  </a:lnTo>
                  <a:lnTo>
                    <a:pt x="2647443" y="109315"/>
                  </a:lnTo>
                  <a:lnTo>
                    <a:pt x="2606509" y="96846"/>
                  </a:lnTo>
                  <a:lnTo>
                    <a:pt x="2555540" y="84069"/>
                  </a:lnTo>
                  <a:lnTo>
                    <a:pt x="2503556" y="73785"/>
                  </a:lnTo>
                  <a:lnTo>
                    <a:pt x="2450822" y="65951"/>
                  </a:lnTo>
                  <a:lnTo>
                    <a:pt x="2397604" y="60525"/>
                  </a:lnTo>
                  <a:lnTo>
                    <a:pt x="2344168" y="57463"/>
                  </a:lnTo>
                  <a:lnTo>
                    <a:pt x="2290780" y="56724"/>
                  </a:lnTo>
                  <a:lnTo>
                    <a:pt x="2237704" y="58265"/>
                  </a:lnTo>
                  <a:lnTo>
                    <a:pt x="2185207" y="62042"/>
                  </a:lnTo>
                  <a:lnTo>
                    <a:pt x="2133555" y="68015"/>
                  </a:lnTo>
                  <a:lnTo>
                    <a:pt x="2083014" y="76139"/>
                  </a:lnTo>
                  <a:lnTo>
                    <a:pt x="2033848" y="86373"/>
                  </a:lnTo>
                  <a:lnTo>
                    <a:pt x="1986325" y="98675"/>
                  </a:lnTo>
                  <a:lnTo>
                    <a:pt x="1940709" y="113000"/>
                  </a:lnTo>
                  <a:lnTo>
                    <a:pt x="1897266" y="129308"/>
                  </a:lnTo>
                  <a:lnTo>
                    <a:pt x="1856262" y="147555"/>
                  </a:lnTo>
                  <a:lnTo>
                    <a:pt x="1817964" y="167699"/>
                  </a:lnTo>
                  <a:lnTo>
                    <a:pt x="1782635" y="189697"/>
                  </a:lnTo>
                  <a:lnTo>
                    <a:pt x="1750544" y="213507"/>
                  </a:lnTo>
                  <a:lnTo>
                    <a:pt x="1721954" y="239086"/>
                  </a:lnTo>
                  <a:lnTo>
                    <a:pt x="1677673" y="226417"/>
                  </a:lnTo>
                  <a:lnTo>
                    <a:pt x="1632203" y="215230"/>
                  </a:lnTo>
                  <a:lnTo>
                    <a:pt x="1585677" y="205538"/>
                  </a:lnTo>
                  <a:lnTo>
                    <a:pt x="1538230" y="197354"/>
                  </a:lnTo>
                  <a:lnTo>
                    <a:pt x="1489993" y="190692"/>
                  </a:lnTo>
                  <a:lnTo>
                    <a:pt x="1441100" y="185566"/>
                  </a:lnTo>
                  <a:lnTo>
                    <a:pt x="1391686" y="181991"/>
                  </a:lnTo>
                  <a:lnTo>
                    <a:pt x="1341883" y="179978"/>
                  </a:lnTo>
                  <a:lnTo>
                    <a:pt x="1291824" y="179543"/>
                  </a:lnTo>
                  <a:lnTo>
                    <a:pt x="1241644" y="180699"/>
                  </a:lnTo>
                  <a:lnTo>
                    <a:pt x="1191475" y="183460"/>
                  </a:lnTo>
                  <a:lnTo>
                    <a:pt x="1127673" y="189337"/>
                  </a:lnTo>
                  <a:lnTo>
                    <a:pt x="1065876" y="197644"/>
                  </a:lnTo>
                  <a:lnTo>
                    <a:pt x="1006241" y="208272"/>
                  </a:lnTo>
                  <a:lnTo>
                    <a:pt x="948927" y="221112"/>
                  </a:lnTo>
                  <a:lnTo>
                    <a:pt x="894091" y="236056"/>
                  </a:lnTo>
                  <a:lnTo>
                    <a:pt x="841890" y="252994"/>
                  </a:lnTo>
                  <a:lnTo>
                    <a:pt x="792483" y="271819"/>
                  </a:lnTo>
                  <a:lnTo>
                    <a:pt x="746027" y="292421"/>
                  </a:lnTo>
                  <a:lnTo>
                    <a:pt x="702681" y="314691"/>
                  </a:lnTo>
                  <a:lnTo>
                    <a:pt x="662601" y="338522"/>
                  </a:lnTo>
                  <a:lnTo>
                    <a:pt x="625945" y="363804"/>
                  </a:lnTo>
                  <a:lnTo>
                    <a:pt x="592872" y="390429"/>
                  </a:lnTo>
                  <a:lnTo>
                    <a:pt x="563538" y="418288"/>
                  </a:lnTo>
                  <a:lnTo>
                    <a:pt x="538102" y="447271"/>
                  </a:lnTo>
                  <a:lnTo>
                    <a:pt x="499554" y="508180"/>
                  </a:lnTo>
                  <a:lnTo>
                    <a:pt x="478489" y="572286"/>
                  </a:lnTo>
                  <a:lnTo>
                    <a:pt x="474908" y="605266"/>
                  </a:lnTo>
                  <a:lnTo>
                    <a:pt x="476170" y="638719"/>
                  </a:lnTo>
                  <a:lnTo>
                    <a:pt x="482434" y="672537"/>
                  </a:lnTo>
                  <a:lnTo>
                    <a:pt x="477989" y="678887"/>
                  </a:lnTo>
                  <a:lnTo>
                    <a:pt x="422427" y="683465"/>
                  </a:lnTo>
                  <a:lnTo>
                    <a:pt x="368603" y="691020"/>
                  </a:lnTo>
                  <a:lnTo>
                    <a:pt x="316901" y="701422"/>
                  </a:lnTo>
                  <a:lnTo>
                    <a:pt x="267705" y="714543"/>
                  </a:lnTo>
                  <a:lnTo>
                    <a:pt x="221397" y="730254"/>
                  </a:lnTo>
                  <a:lnTo>
                    <a:pt x="178363" y="748426"/>
                  </a:lnTo>
                  <a:lnTo>
                    <a:pt x="138985" y="768932"/>
                  </a:lnTo>
                  <a:lnTo>
                    <a:pt x="103646" y="791642"/>
                  </a:lnTo>
                  <a:lnTo>
                    <a:pt x="72732" y="816428"/>
                  </a:lnTo>
                  <a:lnTo>
                    <a:pt x="42536" y="847939"/>
                  </a:lnTo>
                  <a:lnTo>
                    <a:pt x="20467" y="880451"/>
                  </a:lnTo>
                  <a:lnTo>
                    <a:pt x="0" y="947035"/>
                  </a:lnTo>
                  <a:lnTo>
                    <a:pt x="1245" y="980385"/>
                  </a:lnTo>
                  <a:lnTo>
                    <a:pt x="25806" y="1045400"/>
                  </a:lnTo>
                  <a:lnTo>
                    <a:pt x="48765" y="1076343"/>
                  </a:lnTo>
                  <a:lnTo>
                    <a:pt x="78607" y="1105762"/>
                  </a:lnTo>
                  <a:lnTo>
                    <a:pt x="115152" y="1133296"/>
                  </a:lnTo>
                  <a:lnTo>
                    <a:pt x="158223" y="1158585"/>
                  </a:lnTo>
                  <a:lnTo>
                    <a:pt x="207642" y="1181268"/>
                  </a:lnTo>
                  <a:lnTo>
                    <a:pt x="263232" y="1200984"/>
                  </a:lnTo>
                  <a:lnTo>
                    <a:pt x="214188" y="1232738"/>
                  </a:lnTo>
                  <a:lnTo>
                    <a:pt x="174877" y="1267522"/>
                  </a:lnTo>
                  <a:lnTo>
                    <a:pt x="145677" y="1304727"/>
                  </a:lnTo>
                  <a:lnTo>
                    <a:pt x="126966" y="1343741"/>
                  </a:lnTo>
                  <a:lnTo>
                    <a:pt x="119119" y="1383955"/>
                  </a:lnTo>
                  <a:lnTo>
                    <a:pt x="122516" y="1424758"/>
                  </a:lnTo>
                  <a:lnTo>
                    <a:pt x="148179" y="1483601"/>
                  </a:lnTo>
                  <a:lnTo>
                    <a:pt x="195603" y="1536598"/>
                  </a:lnTo>
                  <a:lnTo>
                    <a:pt x="226571" y="1560530"/>
                  </a:lnTo>
                  <a:lnTo>
                    <a:pt x="261895" y="1582550"/>
                  </a:lnTo>
                  <a:lnTo>
                    <a:pt x="301212" y="1602510"/>
                  </a:lnTo>
                  <a:lnTo>
                    <a:pt x="344161" y="1620258"/>
                  </a:lnTo>
                  <a:lnTo>
                    <a:pt x="390380" y="1635646"/>
                  </a:lnTo>
                  <a:lnTo>
                    <a:pt x="439508" y="1648522"/>
                  </a:lnTo>
                  <a:lnTo>
                    <a:pt x="491182" y="1658738"/>
                  </a:lnTo>
                  <a:lnTo>
                    <a:pt x="545042" y="1666143"/>
                  </a:lnTo>
                  <a:lnTo>
                    <a:pt x="600725" y="1670587"/>
                  </a:lnTo>
                  <a:lnTo>
                    <a:pt x="657869" y="1671921"/>
                  </a:lnTo>
                  <a:lnTo>
                    <a:pt x="716114" y="1669995"/>
                  </a:lnTo>
                  <a:lnTo>
                    <a:pt x="726020" y="1678885"/>
                  </a:lnTo>
                  <a:lnTo>
                    <a:pt x="756069" y="1703553"/>
                  </a:lnTo>
                  <a:lnTo>
                    <a:pt x="788386" y="1726983"/>
                  </a:lnTo>
                  <a:lnTo>
                    <a:pt x="822849" y="1749159"/>
                  </a:lnTo>
                  <a:lnTo>
                    <a:pt x="859337" y="1770066"/>
                  </a:lnTo>
                  <a:lnTo>
                    <a:pt x="897728" y="1789686"/>
                  </a:lnTo>
                  <a:lnTo>
                    <a:pt x="937898" y="1808004"/>
                  </a:lnTo>
                  <a:lnTo>
                    <a:pt x="979728" y="1825005"/>
                  </a:lnTo>
                  <a:lnTo>
                    <a:pt x="1023095" y="1840671"/>
                  </a:lnTo>
                  <a:lnTo>
                    <a:pt x="1067876" y="1854988"/>
                  </a:lnTo>
                  <a:lnTo>
                    <a:pt x="1113951" y="1867939"/>
                  </a:lnTo>
                  <a:lnTo>
                    <a:pt x="1161197" y="1879509"/>
                  </a:lnTo>
                  <a:lnTo>
                    <a:pt x="1209492" y="1889680"/>
                  </a:lnTo>
                  <a:lnTo>
                    <a:pt x="1258715" y="1898438"/>
                  </a:lnTo>
                  <a:lnTo>
                    <a:pt x="1308743" y="1905767"/>
                  </a:lnTo>
                  <a:lnTo>
                    <a:pt x="1359456" y="1911650"/>
                  </a:lnTo>
                  <a:lnTo>
                    <a:pt x="1410730" y="1916071"/>
                  </a:lnTo>
                  <a:lnTo>
                    <a:pt x="1462444" y="1919015"/>
                  </a:lnTo>
                  <a:lnTo>
                    <a:pt x="1514476" y="1920465"/>
                  </a:lnTo>
                  <a:lnTo>
                    <a:pt x="1566705" y="1920406"/>
                  </a:lnTo>
                  <a:lnTo>
                    <a:pt x="1619008" y="1918822"/>
                  </a:lnTo>
                  <a:lnTo>
                    <a:pt x="1671263" y="1915696"/>
                  </a:lnTo>
                  <a:lnTo>
                    <a:pt x="1723349" y="1911013"/>
                  </a:lnTo>
                  <a:lnTo>
                    <a:pt x="1775144" y="1904757"/>
                  </a:lnTo>
                  <a:lnTo>
                    <a:pt x="1826526" y="1896912"/>
                  </a:lnTo>
                  <a:lnTo>
                    <a:pt x="1877372" y="1887461"/>
                  </a:lnTo>
                  <a:lnTo>
                    <a:pt x="1927562" y="1876389"/>
                  </a:lnTo>
                  <a:lnTo>
                    <a:pt x="1976973" y="1863680"/>
                  </a:lnTo>
                  <a:lnTo>
                    <a:pt x="2025484" y="1849319"/>
                  </a:lnTo>
                  <a:lnTo>
                    <a:pt x="2058981" y="1873793"/>
                  </a:lnTo>
                  <a:lnTo>
                    <a:pt x="2095433" y="1896882"/>
                  </a:lnTo>
                  <a:lnTo>
                    <a:pt x="2134679" y="1918523"/>
                  </a:lnTo>
                  <a:lnTo>
                    <a:pt x="2176557" y="1938652"/>
                  </a:lnTo>
                  <a:lnTo>
                    <a:pt x="2220905" y="1957207"/>
                  </a:lnTo>
                  <a:lnTo>
                    <a:pt x="2267562" y="1974123"/>
                  </a:lnTo>
                  <a:lnTo>
                    <a:pt x="2316366" y="1989339"/>
                  </a:lnTo>
                  <a:lnTo>
                    <a:pt x="2367156" y="2002790"/>
                  </a:lnTo>
                  <a:lnTo>
                    <a:pt x="2419771" y="2014414"/>
                  </a:lnTo>
                  <a:lnTo>
                    <a:pt x="2474048" y="2024147"/>
                  </a:lnTo>
                  <a:lnTo>
                    <a:pt x="2531259" y="2032116"/>
                  </a:lnTo>
                  <a:lnTo>
                    <a:pt x="2588574" y="2037867"/>
                  </a:lnTo>
                  <a:lnTo>
                    <a:pt x="2645819" y="2041450"/>
                  </a:lnTo>
                  <a:lnTo>
                    <a:pt x="2702819" y="2042913"/>
                  </a:lnTo>
                  <a:lnTo>
                    <a:pt x="2759400" y="2042306"/>
                  </a:lnTo>
                  <a:lnTo>
                    <a:pt x="2815385" y="2039679"/>
                  </a:lnTo>
                  <a:lnTo>
                    <a:pt x="2870600" y="2035079"/>
                  </a:lnTo>
                  <a:lnTo>
                    <a:pt x="2924871" y="2028557"/>
                  </a:lnTo>
                  <a:lnTo>
                    <a:pt x="2978023" y="2020162"/>
                  </a:lnTo>
                  <a:lnTo>
                    <a:pt x="3029880" y="2009943"/>
                  </a:lnTo>
                  <a:lnTo>
                    <a:pt x="3080268" y="1997949"/>
                  </a:lnTo>
                  <a:lnTo>
                    <a:pt x="3129012" y="1984229"/>
                  </a:lnTo>
                  <a:lnTo>
                    <a:pt x="3175938" y="1968833"/>
                  </a:lnTo>
                  <a:lnTo>
                    <a:pt x="3220869" y="1951809"/>
                  </a:lnTo>
                  <a:lnTo>
                    <a:pt x="3263632" y="1933208"/>
                  </a:lnTo>
                  <a:lnTo>
                    <a:pt x="3304052" y="1913078"/>
                  </a:lnTo>
                  <a:lnTo>
                    <a:pt x="3341953" y="1891468"/>
                  </a:lnTo>
                  <a:lnTo>
                    <a:pt x="3377161" y="1868428"/>
                  </a:lnTo>
                  <a:lnTo>
                    <a:pt x="3409502" y="1844007"/>
                  </a:lnTo>
                  <a:lnTo>
                    <a:pt x="3438799" y="1818254"/>
                  </a:lnTo>
                  <a:lnTo>
                    <a:pt x="3487565" y="1762948"/>
                  </a:lnTo>
                  <a:lnTo>
                    <a:pt x="3506685" y="1733495"/>
                  </a:lnTo>
                  <a:lnTo>
                    <a:pt x="3555303" y="1748028"/>
                  </a:lnTo>
                  <a:lnTo>
                    <a:pt x="3605746" y="1760469"/>
                  </a:lnTo>
                  <a:lnTo>
                    <a:pt x="3657767" y="1770777"/>
                  </a:lnTo>
                  <a:lnTo>
                    <a:pt x="3711124" y="1778912"/>
                  </a:lnTo>
                  <a:lnTo>
                    <a:pt x="3765572" y="1784835"/>
                  </a:lnTo>
                  <a:lnTo>
                    <a:pt x="3820867" y="1788505"/>
                  </a:lnTo>
                  <a:lnTo>
                    <a:pt x="3876763" y="1789883"/>
                  </a:lnTo>
                  <a:lnTo>
                    <a:pt x="3938014" y="1788775"/>
                  </a:lnTo>
                  <a:lnTo>
                    <a:pt x="3997860" y="1785005"/>
                  </a:lnTo>
                  <a:lnTo>
                    <a:pt x="4056086" y="1778682"/>
                  </a:lnTo>
                  <a:lnTo>
                    <a:pt x="4112477" y="1769919"/>
                  </a:lnTo>
                  <a:lnTo>
                    <a:pt x="4166818" y="1758826"/>
                  </a:lnTo>
                  <a:lnTo>
                    <a:pt x="4218894" y="1745513"/>
                  </a:lnTo>
                  <a:lnTo>
                    <a:pt x="4268490" y="1730092"/>
                  </a:lnTo>
                  <a:lnTo>
                    <a:pt x="4315392" y="1712674"/>
                  </a:lnTo>
                  <a:lnTo>
                    <a:pt x="4359384" y="1693369"/>
                  </a:lnTo>
                  <a:lnTo>
                    <a:pt x="4400253" y="1672288"/>
                  </a:lnTo>
                  <a:lnTo>
                    <a:pt x="4437782" y="1649543"/>
                  </a:lnTo>
                  <a:lnTo>
                    <a:pt x="4471757" y="1625243"/>
                  </a:lnTo>
                  <a:lnTo>
                    <a:pt x="4501964" y="1599501"/>
                  </a:lnTo>
                  <a:lnTo>
                    <a:pt x="4550211" y="1544129"/>
                  </a:lnTo>
                  <a:lnTo>
                    <a:pt x="4580805" y="1484316"/>
                  </a:lnTo>
                  <a:lnTo>
                    <a:pt x="4592027" y="1420948"/>
                  </a:lnTo>
                  <a:lnTo>
                    <a:pt x="4644699" y="1416108"/>
                  </a:lnTo>
                  <a:lnTo>
                    <a:pt x="4696504" y="1409518"/>
                  </a:lnTo>
                  <a:lnTo>
                    <a:pt x="4747292" y="1401213"/>
                  </a:lnTo>
                  <a:lnTo>
                    <a:pt x="4796910" y="1391230"/>
                  </a:lnTo>
                  <a:lnTo>
                    <a:pt x="4845206" y="1379603"/>
                  </a:lnTo>
                  <a:lnTo>
                    <a:pt x="4892029" y="1366369"/>
                  </a:lnTo>
                  <a:lnTo>
                    <a:pt x="4937226" y="1351564"/>
                  </a:lnTo>
                  <a:lnTo>
                    <a:pt x="4980647" y="1335223"/>
                  </a:lnTo>
                  <a:lnTo>
                    <a:pt x="5033021" y="1312294"/>
                  </a:lnTo>
                  <a:lnTo>
                    <a:pt x="5080923" y="1287620"/>
                  </a:lnTo>
                  <a:lnTo>
                    <a:pt x="5124313" y="1261357"/>
                  </a:lnTo>
                  <a:lnTo>
                    <a:pt x="5163153" y="1233662"/>
                  </a:lnTo>
                  <a:lnTo>
                    <a:pt x="5197402" y="1204692"/>
                  </a:lnTo>
                  <a:lnTo>
                    <a:pt x="5227022" y="1174605"/>
                  </a:lnTo>
                  <a:lnTo>
                    <a:pt x="5251972" y="1143556"/>
                  </a:lnTo>
                  <a:lnTo>
                    <a:pt x="5287709" y="1079206"/>
                  </a:lnTo>
                  <a:lnTo>
                    <a:pt x="5304298" y="1012898"/>
                  </a:lnTo>
                  <a:lnTo>
                    <a:pt x="5305314" y="979402"/>
                  </a:lnTo>
                  <a:lnTo>
                    <a:pt x="5301424" y="945888"/>
                  </a:lnTo>
                  <a:lnTo>
                    <a:pt x="5278773" y="879433"/>
                  </a:lnTo>
                  <a:lnTo>
                    <a:pt x="5236030" y="814790"/>
                  </a:lnTo>
                  <a:lnTo>
                    <a:pt x="5207026" y="783541"/>
                  </a:lnTo>
                  <a:lnTo>
                    <a:pt x="5172881" y="753216"/>
                  </a:lnTo>
                  <a:lnTo>
                    <a:pt x="5133555" y="723972"/>
                  </a:lnTo>
                  <a:lnTo>
                    <a:pt x="5142147" y="712927"/>
                  </a:lnTo>
                  <a:lnTo>
                    <a:pt x="5163400" y="678887"/>
                  </a:lnTo>
                  <a:lnTo>
                    <a:pt x="5185240" y="610179"/>
                  </a:lnTo>
                  <a:lnTo>
                    <a:pt x="5186169" y="576155"/>
                  </a:lnTo>
                  <a:lnTo>
                    <a:pt x="5180745" y="542633"/>
                  </a:lnTo>
                  <a:lnTo>
                    <a:pt x="5151762" y="477948"/>
                  </a:lnTo>
                  <a:lnTo>
                    <a:pt x="5128665" y="447209"/>
                  </a:lnTo>
                  <a:lnTo>
                    <a:pt x="5100138" y="417822"/>
                  </a:lnTo>
                  <a:lnTo>
                    <a:pt x="5066413" y="389999"/>
                  </a:lnTo>
                  <a:lnTo>
                    <a:pt x="5027719" y="363953"/>
                  </a:lnTo>
                  <a:lnTo>
                    <a:pt x="4984289" y="339895"/>
                  </a:lnTo>
                  <a:lnTo>
                    <a:pt x="4936354" y="318038"/>
                  </a:lnTo>
                  <a:lnTo>
                    <a:pt x="4884143" y="298594"/>
                  </a:lnTo>
                  <a:lnTo>
                    <a:pt x="4827887" y="281776"/>
                  </a:lnTo>
                  <a:lnTo>
                    <a:pt x="4767819" y="267796"/>
                  </a:lnTo>
                  <a:lnTo>
                    <a:pt x="4704168" y="256866"/>
                  </a:lnTo>
                  <a:lnTo>
                    <a:pt x="4688085" y="221854"/>
                  </a:lnTo>
                  <a:lnTo>
                    <a:pt x="4664572" y="188267"/>
                  </a:lnTo>
                  <a:lnTo>
                    <a:pt x="4633969" y="156409"/>
                  </a:lnTo>
                  <a:lnTo>
                    <a:pt x="4596613" y="126582"/>
                  </a:lnTo>
                  <a:lnTo>
                    <a:pt x="4552844" y="99092"/>
                  </a:lnTo>
                  <a:lnTo>
                    <a:pt x="4503000" y="74240"/>
                  </a:lnTo>
                  <a:lnTo>
                    <a:pt x="4460067" y="56856"/>
                  </a:lnTo>
                  <a:lnTo>
                    <a:pt x="4415116" y="41823"/>
                  </a:lnTo>
                  <a:lnTo>
                    <a:pt x="4368444" y="29128"/>
                  </a:lnTo>
                  <a:lnTo>
                    <a:pt x="4320347" y="18758"/>
                  </a:lnTo>
                  <a:lnTo>
                    <a:pt x="4271122" y="10699"/>
                  </a:lnTo>
                  <a:lnTo>
                    <a:pt x="4221065" y="4940"/>
                  </a:lnTo>
                  <a:lnTo>
                    <a:pt x="4170472" y="1466"/>
                  </a:lnTo>
                  <a:lnTo>
                    <a:pt x="4119640" y="266"/>
                  </a:lnTo>
                  <a:lnTo>
                    <a:pt x="4068866" y="1326"/>
                  </a:lnTo>
                  <a:lnTo>
                    <a:pt x="4018446" y="4633"/>
                  </a:lnTo>
                  <a:lnTo>
                    <a:pt x="3968676" y="10174"/>
                  </a:lnTo>
                  <a:lnTo>
                    <a:pt x="3919853" y="17936"/>
                  </a:lnTo>
                  <a:lnTo>
                    <a:pt x="3872274" y="27907"/>
                  </a:lnTo>
                  <a:lnTo>
                    <a:pt x="3826234" y="40073"/>
                  </a:lnTo>
                  <a:lnTo>
                    <a:pt x="3782031" y="54422"/>
                  </a:lnTo>
                  <a:lnTo>
                    <a:pt x="3739960" y="70941"/>
                  </a:lnTo>
                  <a:lnTo>
                    <a:pt x="3700319" y="89616"/>
                  </a:lnTo>
                  <a:lnTo>
                    <a:pt x="3663403" y="110435"/>
                  </a:lnTo>
                  <a:lnTo>
                    <a:pt x="3623568" y="86058"/>
                  </a:lnTo>
                  <a:lnTo>
                    <a:pt x="3578853" y="64302"/>
                  </a:lnTo>
                  <a:lnTo>
                    <a:pt x="3529708" y="45355"/>
                  </a:lnTo>
                  <a:lnTo>
                    <a:pt x="3476586" y="29409"/>
                  </a:lnTo>
                  <a:lnTo>
                    <a:pt x="3426376" y="17892"/>
                  </a:lnTo>
                  <a:lnTo>
                    <a:pt x="3375192" y="9256"/>
                  </a:lnTo>
                  <a:lnTo>
                    <a:pt x="3323393" y="3438"/>
                  </a:lnTo>
                  <a:lnTo>
                    <a:pt x="3271342" y="373"/>
                  </a:lnTo>
                  <a:lnTo>
                    <a:pt x="3219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7648" y="5449824"/>
              <a:ext cx="113410" cy="1134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025" y="5336286"/>
              <a:ext cx="226822" cy="2269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09910" y="5196332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170180" y="0"/>
                  </a:move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80"/>
                  </a:lnTo>
                  <a:lnTo>
                    <a:pt x="6079" y="215461"/>
                  </a:lnTo>
                  <a:lnTo>
                    <a:pt x="23236" y="256126"/>
                  </a:lnTo>
                  <a:lnTo>
                    <a:pt x="49847" y="290560"/>
                  </a:lnTo>
                  <a:lnTo>
                    <a:pt x="84290" y="317151"/>
                  </a:lnTo>
                  <a:lnTo>
                    <a:pt x="124942" y="334289"/>
                  </a:lnTo>
                  <a:lnTo>
                    <a:pt x="170180" y="340360"/>
                  </a:lnTo>
                  <a:lnTo>
                    <a:pt x="215417" y="334289"/>
                  </a:lnTo>
                  <a:lnTo>
                    <a:pt x="256069" y="317151"/>
                  </a:lnTo>
                  <a:lnTo>
                    <a:pt x="290512" y="290560"/>
                  </a:lnTo>
                  <a:lnTo>
                    <a:pt x="317123" y="256126"/>
                  </a:lnTo>
                  <a:lnTo>
                    <a:pt x="334280" y="215461"/>
                  </a:lnTo>
                  <a:lnTo>
                    <a:pt x="340360" y="170180"/>
                  </a:lnTo>
                  <a:lnTo>
                    <a:pt x="334280" y="124942"/>
                  </a:lnTo>
                  <a:lnTo>
                    <a:pt x="317123" y="84290"/>
                  </a:lnTo>
                  <a:lnTo>
                    <a:pt x="290512" y="49847"/>
                  </a:lnTo>
                  <a:lnTo>
                    <a:pt x="256069" y="23236"/>
                  </a:lnTo>
                  <a:lnTo>
                    <a:pt x="215417" y="6079"/>
                  </a:lnTo>
                  <a:lnTo>
                    <a:pt x="170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39296" y="3756588"/>
              <a:ext cx="5305425" cy="2043430"/>
            </a:xfrm>
            <a:custGeom>
              <a:avLst/>
              <a:gdLst/>
              <a:ahLst/>
              <a:cxnLst/>
              <a:rect l="l" t="t" r="r" b="b"/>
              <a:pathLst>
                <a:path w="5305425" h="2043429">
                  <a:moveTo>
                    <a:pt x="482434" y="672537"/>
                  </a:moveTo>
                  <a:lnTo>
                    <a:pt x="476170" y="638719"/>
                  </a:lnTo>
                  <a:lnTo>
                    <a:pt x="474908" y="605266"/>
                  </a:lnTo>
                  <a:lnTo>
                    <a:pt x="478489" y="572286"/>
                  </a:lnTo>
                  <a:lnTo>
                    <a:pt x="499554" y="508180"/>
                  </a:lnTo>
                  <a:lnTo>
                    <a:pt x="538102" y="447271"/>
                  </a:lnTo>
                  <a:lnTo>
                    <a:pt x="563538" y="418288"/>
                  </a:lnTo>
                  <a:lnTo>
                    <a:pt x="592872" y="390429"/>
                  </a:lnTo>
                  <a:lnTo>
                    <a:pt x="625945" y="363804"/>
                  </a:lnTo>
                  <a:lnTo>
                    <a:pt x="662601" y="338522"/>
                  </a:lnTo>
                  <a:lnTo>
                    <a:pt x="702681" y="314691"/>
                  </a:lnTo>
                  <a:lnTo>
                    <a:pt x="746027" y="292421"/>
                  </a:lnTo>
                  <a:lnTo>
                    <a:pt x="792483" y="271819"/>
                  </a:lnTo>
                  <a:lnTo>
                    <a:pt x="841890" y="252994"/>
                  </a:lnTo>
                  <a:lnTo>
                    <a:pt x="894091" y="236056"/>
                  </a:lnTo>
                  <a:lnTo>
                    <a:pt x="948927" y="221112"/>
                  </a:lnTo>
                  <a:lnTo>
                    <a:pt x="1006241" y="208272"/>
                  </a:lnTo>
                  <a:lnTo>
                    <a:pt x="1065876" y="197644"/>
                  </a:lnTo>
                  <a:lnTo>
                    <a:pt x="1127673" y="189337"/>
                  </a:lnTo>
                  <a:lnTo>
                    <a:pt x="1191475" y="183460"/>
                  </a:lnTo>
                  <a:lnTo>
                    <a:pt x="1241644" y="180699"/>
                  </a:lnTo>
                  <a:lnTo>
                    <a:pt x="1291824" y="179543"/>
                  </a:lnTo>
                  <a:lnTo>
                    <a:pt x="1341883" y="179978"/>
                  </a:lnTo>
                  <a:lnTo>
                    <a:pt x="1391686" y="181991"/>
                  </a:lnTo>
                  <a:lnTo>
                    <a:pt x="1441100" y="185566"/>
                  </a:lnTo>
                  <a:lnTo>
                    <a:pt x="1489993" y="190692"/>
                  </a:lnTo>
                  <a:lnTo>
                    <a:pt x="1538230" y="197354"/>
                  </a:lnTo>
                  <a:lnTo>
                    <a:pt x="1585677" y="205538"/>
                  </a:lnTo>
                  <a:lnTo>
                    <a:pt x="1632203" y="215230"/>
                  </a:lnTo>
                  <a:lnTo>
                    <a:pt x="1677673" y="226417"/>
                  </a:lnTo>
                  <a:lnTo>
                    <a:pt x="1721954" y="239086"/>
                  </a:lnTo>
                  <a:lnTo>
                    <a:pt x="1750544" y="213507"/>
                  </a:lnTo>
                  <a:lnTo>
                    <a:pt x="1782635" y="189697"/>
                  </a:lnTo>
                  <a:lnTo>
                    <a:pt x="1817964" y="167699"/>
                  </a:lnTo>
                  <a:lnTo>
                    <a:pt x="1856262" y="147555"/>
                  </a:lnTo>
                  <a:lnTo>
                    <a:pt x="1897266" y="129308"/>
                  </a:lnTo>
                  <a:lnTo>
                    <a:pt x="1940709" y="113000"/>
                  </a:lnTo>
                  <a:lnTo>
                    <a:pt x="1986325" y="98675"/>
                  </a:lnTo>
                  <a:lnTo>
                    <a:pt x="2033848" y="86373"/>
                  </a:lnTo>
                  <a:lnTo>
                    <a:pt x="2083014" y="76139"/>
                  </a:lnTo>
                  <a:lnTo>
                    <a:pt x="2133555" y="68015"/>
                  </a:lnTo>
                  <a:lnTo>
                    <a:pt x="2185207" y="62042"/>
                  </a:lnTo>
                  <a:lnTo>
                    <a:pt x="2237704" y="58265"/>
                  </a:lnTo>
                  <a:lnTo>
                    <a:pt x="2290780" y="56724"/>
                  </a:lnTo>
                  <a:lnTo>
                    <a:pt x="2344168" y="57463"/>
                  </a:lnTo>
                  <a:lnTo>
                    <a:pt x="2397604" y="60525"/>
                  </a:lnTo>
                  <a:lnTo>
                    <a:pt x="2450822" y="65951"/>
                  </a:lnTo>
                  <a:lnTo>
                    <a:pt x="2503556" y="73785"/>
                  </a:lnTo>
                  <a:lnTo>
                    <a:pt x="2555540" y="84069"/>
                  </a:lnTo>
                  <a:lnTo>
                    <a:pt x="2606509" y="96846"/>
                  </a:lnTo>
                  <a:lnTo>
                    <a:pt x="2647443" y="109315"/>
                  </a:lnTo>
                  <a:lnTo>
                    <a:pt x="2686519" y="123262"/>
                  </a:lnTo>
                  <a:lnTo>
                    <a:pt x="2723595" y="138636"/>
                  </a:lnTo>
                  <a:lnTo>
                    <a:pt x="2758528" y="155393"/>
                  </a:lnTo>
                  <a:lnTo>
                    <a:pt x="2785431" y="130342"/>
                  </a:lnTo>
                  <a:lnTo>
                    <a:pt x="2816417" y="107286"/>
                  </a:lnTo>
                  <a:lnTo>
                    <a:pt x="2851124" y="86289"/>
                  </a:lnTo>
                  <a:lnTo>
                    <a:pt x="2889191" y="67413"/>
                  </a:lnTo>
                  <a:lnTo>
                    <a:pt x="2930257" y="50722"/>
                  </a:lnTo>
                  <a:lnTo>
                    <a:pt x="2973961" y="36279"/>
                  </a:lnTo>
                  <a:lnTo>
                    <a:pt x="3019941" y="24148"/>
                  </a:lnTo>
                  <a:lnTo>
                    <a:pt x="3067836" y="14391"/>
                  </a:lnTo>
                  <a:lnTo>
                    <a:pt x="3117285" y="7072"/>
                  </a:lnTo>
                  <a:lnTo>
                    <a:pt x="3167927" y="2253"/>
                  </a:lnTo>
                  <a:lnTo>
                    <a:pt x="3219399" y="0"/>
                  </a:lnTo>
                  <a:lnTo>
                    <a:pt x="3271342" y="373"/>
                  </a:lnTo>
                  <a:lnTo>
                    <a:pt x="3323393" y="3438"/>
                  </a:lnTo>
                  <a:lnTo>
                    <a:pt x="3375192" y="9256"/>
                  </a:lnTo>
                  <a:lnTo>
                    <a:pt x="3426376" y="17892"/>
                  </a:lnTo>
                  <a:lnTo>
                    <a:pt x="3476586" y="29409"/>
                  </a:lnTo>
                  <a:lnTo>
                    <a:pt x="3529708" y="45355"/>
                  </a:lnTo>
                  <a:lnTo>
                    <a:pt x="3578853" y="64302"/>
                  </a:lnTo>
                  <a:lnTo>
                    <a:pt x="3623568" y="86058"/>
                  </a:lnTo>
                  <a:lnTo>
                    <a:pt x="3663403" y="110435"/>
                  </a:lnTo>
                  <a:lnTo>
                    <a:pt x="3700319" y="89616"/>
                  </a:lnTo>
                  <a:lnTo>
                    <a:pt x="3739960" y="70941"/>
                  </a:lnTo>
                  <a:lnTo>
                    <a:pt x="3782031" y="54422"/>
                  </a:lnTo>
                  <a:lnTo>
                    <a:pt x="3826234" y="40073"/>
                  </a:lnTo>
                  <a:lnTo>
                    <a:pt x="3872274" y="27907"/>
                  </a:lnTo>
                  <a:lnTo>
                    <a:pt x="3919853" y="17936"/>
                  </a:lnTo>
                  <a:lnTo>
                    <a:pt x="3968676" y="10174"/>
                  </a:lnTo>
                  <a:lnTo>
                    <a:pt x="4018446" y="4633"/>
                  </a:lnTo>
                  <a:lnTo>
                    <a:pt x="4068866" y="1326"/>
                  </a:lnTo>
                  <a:lnTo>
                    <a:pt x="4119640" y="266"/>
                  </a:lnTo>
                  <a:lnTo>
                    <a:pt x="4170472" y="1466"/>
                  </a:lnTo>
                  <a:lnTo>
                    <a:pt x="4221065" y="4940"/>
                  </a:lnTo>
                  <a:lnTo>
                    <a:pt x="4271122" y="10699"/>
                  </a:lnTo>
                  <a:lnTo>
                    <a:pt x="4320347" y="18758"/>
                  </a:lnTo>
                  <a:lnTo>
                    <a:pt x="4368444" y="29128"/>
                  </a:lnTo>
                  <a:lnTo>
                    <a:pt x="4415116" y="41823"/>
                  </a:lnTo>
                  <a:lnTo>
                    <a:pt x="4460067" y="56856"/>
                  </a:lnTo>
                  <a:lnTo>
                    <a:pt x="4503000" y="74240"/>
                  </a:lnTo>
                  <a:lnTo>
                    <a:pt x="4552844" y="99092"/>
                  </a:lnTo>
                  <a:lnTo>
                    <a:pt x="4596613" y="126582"/>
                  </a:lnTo>
                  <a:lnTo>
                    <a:pt x="4633969" y="156409"/>
                  </a:lnTo>
                  <a:lnTo>
                    <a:pt x="4664572" y="188267"/>
                  </a:lnTo>
                  <a:lnTo>
                    <a:pt x="4688085" y="221854"/>
                  </a:lnTo>
                  <a:lnTo>
                    <a:pt x="4704168" y="256866"/>
                  </a:lnTo>
                  <a:lnTo>
                    <a:pt x="4767819" y="267796"/>
                  </a:lnTo>
                  <a:lnTo>
                    <a:pt x="4827887" y="281776"/>
                  </a:lnTo>
                  <a:lnTo>
                    <a:pt x="4884143" y="298594"/>
                  </a:lnTo>
                  <a:lnTo>
                    <a:pt x="4936354" y="318038"/>
                  </a:lnTo>
                  <a:lnTo>
                    <a:pt x="4984289" y="339895"/>
                  </a:lnTo>
                  <a:lnTo>
                    <a:pt x="5027719" y="363953"/>
                  </a:lnTo>
                  <a:lnTo>
                    <a:pt x="5066413" y="389999"/>
                  </a:lnTo>
                  <a:lnTo>
                    <a:pt x="5100138" y="417822"/>
                  </a:lnTo>
                  <a:lnTo>
                    <a:pt x="5128665" y="447209"/>
                  </a:lnTo>
                  <a:lnTo>
                    <a:pt x="5151762" y="477948"/>
                  </a:lnTo>
                  <a:lnTo>
                    <a:pt x="5180745" y="542633"/>
                  </a:lnTo>
                  <a:lnTo>
                    <a:pt x="5186169" y="576155"/>
                  </a:lnTo>
                  <a:lnTo>
                    <a:pt x="5185240" y="610179"/>
                  </a:lnTo>
                  <a:lnTo>
                    <a:pt x="5163400" y="678887"/>
                  </a:lnTo>
                  <a:lnTo>
                    <a:pt x="5142147" y="712927"/>
                  </a:lnTo>
                  <a:lnTo>
                    <a:pt x="5133555" y="723972"/>
                  </a:lnTo>
                  <a:lnTo>
                    <a:pt x="5172881" y="753216"/>
                  </a:lnTo>
                  <a:lnTo>
                    <a:pt x="5207026" y="783541"/>
                  </a:lnTo>
                  <a:lnTo>
                    <a:pt x="5236030" y="814790"/>
                  </a:lnTo>
                  <a:lnTo>
                    <a:pt x="5259933" y="846807"/>
                  </a:lnTo>
                  <a:lnTo>
                    <a:pt x="5292591" y="912513"/>
                  </a:lnTo>
                  <a:lnTo>
                    <a:pt x="5305314" y="979402"/>
                  </a:lnTo>
                  <a:lnTo>
                    <a:pt x="5304298" y="1012898"/>
                  </a:lnTo>
                  <a:lnTo>
                    <a:pt x="5287709" y="1079206"/>
                  </a:lnTo>
                  <a:lnTo>
                    <a:pt x="5251972" y="1143556"/>
                  </a:lnTo>
                  <a:lnTo>
                    <a:pt x="5227022" y="1174605"/>
                  </a:lnTo>
                  <a:lnTo>
                    <a:pt x="5197402" y="1204692"/>
                  </a:lnTo>
                  <a:lnTo>
                    <a:pt x="5163153" y="1233662"/>
                  </a:lnTo>
                  <a:lnTo>
                    <a:pt x="5124313" y="1261357"/>
                  </a:lnTo>
                  <a:lnTo>
                    <a:pt x="5080923" y="1287620"/>
                  </a:lnTo>
                  <a:lnTo>
                    <a:pt x="5033021" y="1312294"/>
                  </a:lnTo>
                  <a:lnTo>
                    <a:pt x="4980647" y="1335223"/>
                  </a:lnTo>
                  <a:lnTo>
                    <a:pt x="4937226" y="1351564"/>
                  </a:lnTo>
                  <a:lnTo>
                    <a:pt x="4892029" y="1366369"/>
                  </a:lnTo>
                  <a:lnTo>
                    <a:pt x="4845206" y="1379603"/>
                  </a:lnTo>
                  <a:lnTo>
                    <a:pt x="4796910" y="1391230"/>
                  </a:lnTo>
                  <a:lnTo>
                    <a:pt x="4747292" y="1401213"/>
                  </a:lnTo>
                  <a:lnTo>
                    <a:pt x="4696504" y="1409518"/>
                  </a:lnTo>
                  <a:lnTo>
                    <a:pt x="4644699" y="1416108"/>
                  </a:lnTo>
                  <a:lnTo>
                    <a:pt x="4592027" y="1420948"/>
                  </a:lnTo>
                  <a:lnTo>
                    <a:pt x="4588945" y="1453021"/>
                  </a:lnTo>
                  <a:lnTo>
                    <a:pt x="4567822" y="1514722"/>
                  </a:lnTo>
                  <a:lnTo>
                    <a:pt x="4528187" y="1572426"/>
                  </a:lnTo>
                  <a:lnTo>
                    <a:pt x="4471757" y="1625243"/>
                  </a:lnTo>
                  <a:lnTo>
                    <a:pt x="4437782" y="1649543"/>
                  </a:lnTo>
                  <a:lnTo>
                    <a:pt x="4400253" y="1672288"/>
                  </a:lnTo>
                  <a:lnTo>
                    <a:pt x="4359384" y="1693369"/>
                  </a:lnTo>
                  <a:lnTo>
                    <a:pt x="4315392" y="1712674"/>
                  </a:lnTo>
                  <a:lnTo>
                    <a:pt x="4268490" y="1730092"/>
                  </a:lnTo>
                  <a:lnTo>
                    <a:pt x="4218894" y="1745513"/>
                  </a:lnTo>
                  <a:lnTo>
                    <a:pt x="4166818" y="1758826"/>
                  </a:lnTo>
                  <a:lnTo>
                    <a:pt x="4112477" y="1769919"/>
                  </a:lnTo>
                  <a:lnTo>
                    <a:pt x="4056086" y="1778682"/>
                  </a:lnTo>
                  <a:lnTo>
                    <a:pt x="3997860" y="1785005"/>
                  </a:lnTo>
                  <a:lnTo>
                    <a:pt x="3938014" y="1788775"/>
                  </a:lnTo>
                  <a:lnTo>
                    <a:pt x="3876763" y="1789883"/>
                  </a:lnTo>
                  <a:lnTo>
                    <a:pt x="3820867" y="1788505"/>
                  </a:lnTo>
                  <a:lnTo>
                    <a:pt x="3765572" y="1784835"/>
                  </a:lnTo>
                  <a:lnTo>
                    <a:pt x="3711124" y="1778912"/>
                  </a:lnTo>
                  <a:lnTo>
                    <a:pt x="3657767" y="1770777"/>
                  </a:lnTo>
                  <a:lnTo>
                    <a:pt x="3605746" y="1760469"/>
                  </a:lnTo>
                  <a:lnTo>
                    <a:pt x="3555303" y="1748028"/>
                  </a:lnTo>
                  <a:lnTo>
                    <a:pt x="3506685" y="1733495"/>
                  </a:lnTo>
                  <a:lnTo>
                    <a:pt x="3487565" y="1762948"/>
                  </a:lnTo>
                  <a:lnTo>
                    <a:pt x="3438799" y="1818254"/>
                  </a:lnTo>
                  <a:lnTo>
                    <a:pt x="3409502" y="1844007"/>
                  </a:lnTo>
                  <a:lnTo>
                    <a:pt x="3377161" y="1868428"/>
                  </a:lnTo>
                  <a:lnTo>
                    <a:pt x="3341953" y="1891468"/>
                  </a:lnTo>
                  <a:lnTo>
                    <a:pt x="3304052" y="1913078"/>
                  </a:lnTo>
                  <a:lnTo>
                    <a:pt x="3263632" y="1933208"/>
                  </a:lnTo>
                  <a:lnTo>
                    <a:pt x="3220869" y="1951809"/>
                  </a:lnTo>
                  <a:lnTo>
                    <a:pt x="3175938" y="1968833"/>
                  </a:lnTo>
                  <a:lnTo>
                    <a:pt x="3129012" y="1984229"/>
                  </a:lnTo>
                  <a:lnTo>
                    <a:pt x="3080268" y="1997949"/>
                  </a:lnTo>
                  <a:lnTo>
                    <a:pt x="3029880" y="2009943"/>
                  </a:lnTo>
                  <a:lnTo>
                    <a:pt x="2978023" y="2020162"/>
                  </a:lnTo>
                  <a:lnTo>
                    <a:pt x="2924871" y="2028557"/>
                  </a:lnTo>
                  <a:lnTo>
                    <a:pt x="2870600" y="2035079"/>
                  </a:lnTo>
                  <a:lnTo>
                    <a:pt x="2815385" y="2039679"/>
                  </a:lnTo>
                  <a:lnTo>
                    <a:pt x="2759400" y="2042306"/>
                  </a:lnTo>
                  <a:lnTo>
                    <a:pt x="2702819" y="2042913"/>
                  </a:lnTo>
                  <a:lnTo>
                    <a:pt x="2645819" y="2041450"/>
                  </a:lnTo>
                  <a:lnTo>
                    <a:pt x="2588574" y="2037867"/>
                  </a:lnTo>
                  <a:lnTo>
                    <a:pt x="2531259" y="2032116"/>
                  </a:lnTo>
                  <a:lnTo>
                    <a:pt x="2474048" y="2024147"/>
                  </a:lnTo>
                  <a:lnTo>
                    <a:pt x="2419771" y="2014414"/>
                  </a:lnTo>
                  <a:lnTo>
                    <a:pt x="2367156" y="2002790"/>
                  </a:lnTo>
                  <a:lnTo>
                    <a:pt x="2316366" y="1989339"/>
                  </a:lnTo>
                  <a:lnTo>
                    <a:pt x="2267562" y="1974123"/>
                  </a:lnTo>
                  <a:lnTo>
                    <a:pt x="2220905" y="1957207"/>
                  </a:lnTo>
                  <a:lnTo>
                    <a:pt x="2176557" y="1938652"/>
                  </a:lnTo>
                  <a:lnTo>
                    <a:pt x="2134679" y="1918523"/>
                  </a:lnTo>
                  <a:lnTo>
                    <a:pt x="2095433" y="1896882"/>
                  </a:lnTo>
                  <a:lnTo>
                    <a:pt x="2058981" y="1873793"/>
                  </a:lnTo>
                  <a:lnTo>
                    <a:pt x="2025484" y="1849319"/>
                  </a:lnTo>
                  <a:lnTo>
                    <a:pt x="1976973" y="1863680"/>
                  </a:lnTo>
                  <a:lnTo>
                    <a:pt x="1927562" y="1876389"/>
                  </a:lnTo>
                  <a:lnTo>
                    <a:pt x="1877372" y="1887461"/>
                  </a:lnTo>
                  <a:lnTo>
                    <a:pt x="1826526" y="1896912"/>
                  </a:lnTo>
                  <a:lnTo>
                    <a:pt x="1775144" y="1904757"/>
                  </a:lnTo>
                  <a:lnTo>
                    <a:pt x="1723349" y="1911013"/>
                  </a:lnTo>
                  <a:lnTo>
                    <a:pt x="1671263" y="1915696"/>
                  </a:lnTo>
                  <a:lnTo>
                    <a:pt x="1619008" y="1918822"/>
                  </a:lnTo>
                  <a:lnTo>
                    <a:pt x="1566705" y="1920406"/>
                  </a:lnTo>
                  <a:lnTo>
                    <a:pt x="1514476" y="1920465"/>
                  </a:lnTo>
                  <a:lnTo>
                    <a:pt x="1462444" y="1919015"/>
                  </a:lnTo>
                  <a:lnTo>
                    <a:pt x="1410730" y="1916071"/>
                  </a:lnTo>
                  <a:lnTo>
                    <a:pt x="1359456" y="1911650"/>
                  </a:lnTo>
                  <a:lnTo>
                    <a:pt x="1308743" y="1905767"/>
                  </a:lnTo>
                  <a:lnTo>
                    <a:pt x="1258715" y="1898438"/>
                  </a:lnTo>
                  <a:lnTo>
                    <a:pt x="1209492" y="1889680"/>
                  </a:lnTo>
                  <a:lnTo>
                    <a:pt x="1161197" y="1879509"/>
                  </a:lnTo>
                  <a:lnTo>
                    <a:pt x="1113951" y="1867939"/>
                  </a:lnTo>
                  <a:lnTo>
                    <a:pt x="1067876" y="1854988"/>
                  </a:lnTo>
                  <a:lnTo>
                    <a:pt x="1023095" y="1840671"/>
                  </a:lnTo>
                  <a:lnTo>
                    <a:pt x="979728" y="1825005"/>
                  </a:lnTo>
                  <a:lnTo>
                    <a:pt x="937898" y="1808004"/>
                  </a:lnTo>
                  <a:lnTo>
                    <a:pt x="897728" y="1789686"/>
                  </a:lnTo>
                  <a:lnTo>
                    <a:pt x="859337" y="1770066"/>
                  </a:lnTo>
                  <a:lnTo>
                    <a:pt x="822849" y="1749159"/>
                  </a:lnTo>
                  <a:lnTo>
                    <a:pt x="788386" y="1726983"/>
                  </a:lnTo>
                  <a:lnTo>
                    <a:pt x="756069" y="1703553"/>
                  </a:lnTo>
                  <a:lnTo>
                    <a:pt x="726020" y="1678885"/>
                  </a:lnTo>
                  <a:lnTo>
                    <a:pt x="716114" y="1669995"/>
                  </a:lnTo>
                  <a:lnTo>
                    <a:pt x="657869" y="1671921"/>
                  </a:lnTo>
                  <a:lnTo>
                    <a:pt x="600725" y="1670587"/>
                  </a:lnTo>
                  <a:lnTo>
                    <a:pt x="545042" y="1666143"/>
                  </a:lnTo>
                  <a:lnTo>
                    <a:pt x="491182" y="1658738"/>
                  </a:lnTo>
                  <a:lnTo>
                    <a:pt x="439508" y="1648522"/>
                  </a:lnTo>
                  <a:lnTo>
                    <a:pt x="390380" y="1635646"/>
                  </a:lnTo>
                  <a:lnTo>
                    <a:pt x="344161" y="1620258"/>
                  </a:lnTo>
                  <a:lnTo>
                    <a:pt x="301212" y="1602510"/>
                  </a:lnTo>
                  <a:lnTo>
                    <a:pt x="261895" y="1582550"/>
                  </a:lnTo>
                  <a:lnTo>
                    <a:pt x="226571" y="1560530"/>
                  </a:lnTo>
                  <a:lnTo>
                    <a:pt x="195603" y="1536598"/>
                  </a:lnTo>
                  <a:lnTo>
                    <a:pt x="148179" y="1483601"/>
                  </a:lnTo>
                  <a:lnTo>
                    <a:pt x="122516" y="1424758"/>
                  </a:lnTo>
                  <a:lnTo>
                    <a:pt x="119119" y="1383955"/>
                  </a:lnTo>
                  <a:lnTo>
                    <a:pt x="126966" y="1343741"/>
                  </a:lnTo>
                  <a:lnTo>
                    <a:pt x="145677" y="1304727"/>
                  </a:lnTo>
                  <a:lnTo>
                    <a:pt x="174877" y="1267522"/>
                  </a:lnTo>
                  <a:lnTo>
                    <a:pt x="214188" y="1232738"/>
                  </a:lnTo>
                  <a:lnTo>
                    <a:pt x="263232" y="1200984"/>
                  </a:lnTo>
                  <a:lnTo>
                    <a:pt x="207642" y="1181268"/>
                  </a:lnTo>
                  <a:lnTo>
                    <a:pt x="158223" y="1158585"/>
                  </a:lnTo>
                  <a:lnTo>
                    <a:pt x="115152" y="1133296"/>
                  </a:lnTo>
                  <a:lnTo>
                    <a:pt x="78607" y="1105762"/>
                  </a:lnTo>
                  <a:lnTo>
                    <a:pt x="48765" y="1076343"/>
                  </a:lnTo>
                  <a:lnTo>
                    <a:pt x="25806" y="1045400"/>
                  </a:lnTo>
                  <a:lnTo>
                    <a:pt x="1245" y="980385"/>
                  </a:lnTo>
                  <a:lnTo>
                    <a:pt x="0" y="947035"/>
                  </a:lnTo>
                  <a:lnTo>
                    <a:pt x="6347" y="913603"/>
                  </a:lnTo>
                  <a:lnTo>
                    <a:pt x="42536" y="847939"/>
                  </a:lnTo>
                  <a:lnTo>
                    <a:pt x="72732" y="816428"/>
                  </a:lnTo>
                  <a:lnTo>
                    <a:pt x="103646" y="791642"/>
                  </a:lnTo>
                  <a:lnTo>
                    <a:pt x="138985" y="768932"/>
                  </a:lnTo>
                  <a:lnTo>
                    <a:pt x="178363" y="748426"/>
                  </a:lnTo>
                  <a:lnTo>
                    <a:pt x="221397" y="730254"/>
                  </a:lnTo>
                  <a:lnTo>
                    <a:pt x="267705" y="714543"/>
                  </a:lnTo>
                  <a:lnTo>
                    <a:pt x="316901" y="701422"/>
                  </a:lnTo>
                  <a:lnTo>
                    <a:pt x="368603" y="691020"/>
                  </a:lnTo>
                  <a:lnTo>
                    <a:pt x="422427" y="683465"/>
                  </a:lnTo>
                  <a:lnTo>
                    <a:pt x="477989" y="678887"/>
                  </a:lnTo>
                  <a:lnTo>
                    <a:pt x="482434" y="672537"/>
                  </a:lnTo>
                  <a:close/>
                </a:path>
              </a:pathLst>
            </a:custGeom>
            <a:ln w="19050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8123" y="5440299"/>
              <a:ext cx="132460" cy="1324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500" y="5326761"/>
              <a:ext cx="245872" cy="245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08243" y="3860419"/>
              <a:ext cx="5042535" cy="1737360"/>
            </a:xfrm>
            <a:custGeom>
              <a:avLst/>
              <a:gdLst/>
              <a:ahLst/>
              <a:cxnLst/>
              <a:rect l="l" t="t" r="r" b="b"/>
              <a:pathLst>
                <a:path w="5042534" h="1737360">
                  <a:moveTo>
                    <a:pt x="5042027" y="1506092"/>
                  </a:moveTo>
                  <a:lnTo>
                    <a:pt x="5035947" y="1551374"/>
                  </a:lnTo>
                  <a:lnTo>
                    <a:pt x="5018790" y="1592039"/>
                  </a:lnTo>
                  <a:lnTo>
                    <a:pt x="4992179" y="1626473"/>
                  </a:lnTo>
                  <a:lnTo>
                    <a:pt x="4957736" y="1653064"/>
                  </a:lnTo>
                  <a:lnTo>
                    <a:pt x="4917084" y="1670202"/>
                  </a:lnTo>
                  <a:lnTo>
                    <a:pt x="4871847" y="1676272"/>
                  </a:lnTo>
                  <a:lnTo>
                    <a:pt x="4826609" y="1670202"/>
                  </a:lnTo>
                  <a:lnTo>
                    <a:pt x="4785957" y="1653064"/>
                  </a:lnTo>
                  <a:lnTo>
                    <a:pt x="4751514" y="1626473"/>
                  </a:lnTo>
                  <a:lnTo>
                    <a:pt x="4724903" y="1592039"/>
                  </a:lnTo>
                  <a:lnTo>
                    <a:pt x="4707746" y="1551374"/>
                  </a:lnTo>
                  <a:lnTo>
                    <a:pt x="4701666" y="1506092"/>
                  </a:lnTo>
                  <a:lnTo>
                    <a:pt x="4707746" y="1460855"/>
                  </a:lnTo>
                  <a:lnTo>
                    <a:pt x="4724903" y="1420203"/>
                  </a:lnTo>
                  <a:lnTo>
                    <a:pt x="4751514" y="1385760"/>
                  </a:lnTo>
                  <a:lnTo>
                    <a:pt x="4785957" y="1359149"/>
                  </a:lnTo>
                  <a:lnTo>
                    <a:pt x="4826609" y="1341992"/>
                  </a:lnTo>
                  <a:lnTo>
                    <a:pt x="4871847" y="1335912"/>
                  </a:lnTo>
                  <a:lnTo>
                    <a:pt x="4917084" y="1341992"/>
                  </a:lnTo>
                  <a:lnTo>
                    <a:pt x="4957736" y="1359149"/>
                  </a:lnTo>
                  <a:lnTo>
                    <a:pt x="4992179" y="1385760"/>
                  </a:lnTo>
                  <a:lnTo>
                    <a:pt x="5018790" y="1420203"/>
                  </a:lnTo>
                  <a:lnTo>
                    <a:pt x="5035947" y="1460855"/>
                  </a:lnTo>
                  <a:lnTo>
                    <a:pt x="5042027" y="1506092"/>
                  </a:lnTo>
                  <a:close/>
                </a:path>
                <a:path w="5042534" h="1737360">
                  <a:moveTo>
                    <a:pt x="310768" y="1126870"/>
                  </a:moveTo>
                  <a:lnTo>
                    <a:pt x="256607" y="1127631"/>
                  </a:lnTo>
                  <a:lnTo>
                    <a:pt x="202851" y="1125502"/>
                  </a:lnTo>
                  <a:lnTo>
                    <a:pt x="149907" y="1120536"/>
                  </a:lnTo>
                  <a:lnTo>
                    <a:pt x="98180" y="1112788"/>
                  </a:lnTo>
                  <a:lnTo>
                    <a:pt x="48075" y="1102308"/>
                  </a:lnTo>
                  <a:lnTo>
                    <a:pt x="0" y="1089151"/>
                  </a:lnTo>
                </a:path>
                <a:path w="5042534" h="1737360">
                  <a:moveTo>
                    <a:pt x="584834" y="1539112"/>
                  </a:moveTo>
                  <a:lnTo>
                    <a:pt x="551779" y="1545395"/>
                  </a:lnTo>
                  <a:lnTo>
                    <a:pt x="518032" y="1550511"/>
                  </a:lnTo>
                  <a:lnTo>
                    <a:pt x="483715" y="1554436"/>
                  </a:lnTo>
                  <a:lnTo>
                    <a:pt x="448944" y="1557146"/>
                  </a:lnTo>
                </a:path>
                <a:path w="5042534" h="1737360">
                  <a:moveTo>
                    <a:pt x="1756282" y="1737258"/>
                  </a:moveTo>
                  <a:lnTo>
                    <a:pt x="1732714" y="1717580"/>
                  </a:lnTo>
                  <a:lnTo>
                    <a:pt x="1711182" y="1697278"/>
                  </a:lnTo>
                  <a:lnTo>
                    <a:pt x="1691721" y="1676386"/>
                  </a:lnTo>
                  <a:lnTo>
                    <a:pt x="1674367" y="1654936"/>
                  </a:lnTo>
                </a:path>
                <a:path w="5042534" h="1737360">
                  <a:moveTo>
                    <a:pt x="3271011" y="1532127"/>
                  </a:moveTo>
                  <a:lnTo>
                    <a:pt x="3266251" y="1555005"/>
                  </a:lnTo>
                  <a:lnTo>
                    <a:pt x="3259216" y="1577705"/>
                  </a:lnTo>
                  <a:lnTo>
                    <a:pt x="3249920" y="1600190"/>
                  </a:lnTo>
                  <a:lnTo>
                    <a:pt x="3238373" y="1622424"/>
                  </a:lnTo>
                </a:path>
                <a:path w="5042534" h="1737360">
                  <a:moveTo>
                    <a:pt x="3921379" y="974470"/>
                  </a:moveTo>
                  <a:lnTo>
                    <a:pt x="3980919" y="991551"/>
                  </a:lnTo>
                  <a:lnTo>
                    <a:pt x="4036449" y="1011292"/>
                  </a:lnTo>
                  <a:lnTo>
                    <a:pt x="4087737" y="1033498"/>
                  </a:lnTo>
                  <a:lnTo>
                    <a:pt x="4134550" y="1057971"/>
                  </a:lnTo>
                  <a:lnTo>
                    <a:pt x="4176658" y="1084514"/>
                  </a:lnTo>
                  <a:lnTo>
                    <a:pt x="4213828" y="1112932"/>
                  </a:lnTo>
                  <a:lnTo>
                    <a:pt x="4245827" y="1143028"/>
                  </a:lnTo>
                  <a:lnTo>
                    <a:pt x="4272425" y="1174604"/>
                  </a:lnTo>
                  <a:lnTo>
                    <a:pt x="4293389" y="1207464"/>
                  </a:lnTo>
                  <a:lnTo>
                    <a:pt x="4317488" y="1276250"/>
                  </a:lnTo>
                  <a:lnTo>
                    <a:pt x="4320158" y="1311782"/>
                  </a:lnTo>
                </a:path>
                <a:path w="5042534" h="1737360">
                  <a:moveTo>
                    <a:pt x="4862067" y="615187"/>
                  </a:moveTo>
                  <a:lnTo>
                    <a:pt x="4828325" y="650686"/>
                  </a:lnTo>
                  <a:lnTo>
                    <a:pt x="4787201" y="683815"/>
                  </a:lnTo>
                  <a:lnTo>
                    <a:pt x="4739124" y="714253"/>
                  </a:lnTo>
                  <a:lnTo>
                    <a:pt x="4684522" y="741679"/>
                  </a:lnTo>
                </a:path>
                <a:path w="5042534" h="1737360">
                  <a:moveTo>
                    <a:pt x="4435983" y="145922"/>
                  </a:moveTo>
                  <a:lnTo>
                    <a:pt x="4440360" y="160732"/>
                  </a:lnTo>
                  <a:lnTo>
                    <a:pt x="4443380" y="175625"/>
                  </a:lnTo>
                  <a:lnTo>
                    <a:pt x="4445019" y="190589"/>
                  </a:lnTo>
                  <a:lnTo>
                    <a:pt x="4445254" y="205612"/>
                  </a:lnTo>
                </a:path>
                <a:path w="5042534" h="1737360">
                  <a:moveTo>
                    <a:pt x="3301746" y="76199"/>
                  </a:moveTo>
                  <a:lnTo>
                    <a:pt x="3320545" y="55899"/>
                  </a:lnTo>
                  <a:lnTo>
                    <a:pt x="3342036" y="36385"/>
                  </a:lnTo>
                  <a:lnTo>
                    <a:pt x="3366146" y="17728"/>
                  </a:lnTo>
                  <a:lnTo>
                    <a:pt x="3392804" y="0"/>
                  </a:lnTo>
                </a:path>
                <a:path w="5042534" h="1737360">
                  <a:moveTo>
                    <a:pt x="2450973" y="112521"/>
                  </a:moveTo>
                  <a:lnTo>
                    <a:pt x="2459017" y="95601"/>
                  </a:lnTo>
                  <a:lnTo>
                    <a:pt x="2469038" y="78978"/>
                  </a:lnTo>
                  <a:lnTo>
                    <a:pt x="2481012" y="62712"/>
                  </a:lnTo>
                  <a:lnTo>
                    <a:pt x="2494914" y="46862"/>
                  </a:lnTo>
                </a:path>
                <a:path w="5042534" h="1737360">
                  <a:moveTo>
                    <a:pt x="1452372" y="134873"/>
                  </a:moveTo>
                  <a:lnTo>
                    <a:pt x="1494903" y="148869"/>
                  </a:lnTo>
                  <a:lnTo>
                    <a:pt x="1535731" y="164163"/>
                  </a:lnTo>
                  <a:lnTo>
                    <a:pt x="1574726" y="180719"/>
                  </a:lnTo>
                  <a:lnTo>
                    <a:pt x="1611756" y="198500"/>
                  </a:lnTo>
                </a:path>
                <a:path w="5042534" h="1737360">
                  <a:moveTo>
                    <a:pt x="241300" y="635761"/>
                  </a:moveTo>
                  <a:lnTo>
                    <a:pt x="232471" y="619212"/>
                  </a:lnTo>
                  <a:lnTo>
                    <a:pt x="224869" y="602519"/>
                  </a:lnTo>
                  <a:lnTo>
                    <a:pt x="218529" y="585684"/>
                  </a:lnTo>
                  <a:lnTo>
                    <a:pt x="213486" y="568705"/>
                  </a:lnTo>
                </a:path>
              </a:pathLst>
            </a:custGeom>
            <a:ln w="19050">
              <a:solidFill>
                <a:srgbClr val="F8D0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5167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Prime </a:t>
            </a:r>
            <a:r>
              <a:rPr spc="-10" dirty="0"/>
              <a:t>Factorization</a:t>
            </a:r>
            <a:endParaRPr spc="-1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916939" y="1802637"/>
            <a:ext cx="9838690" cy="33629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prime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number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has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exactly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factors: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number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itself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(e.g.,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2,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3,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5,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7,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11,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13,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etc.).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156845" indent="-228600">
              <a:lnSpc>
                <a:spcPts val="3020"/>
              </a:lnSpc>
              <a:spcBef>
                <a:spcPts val="10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Prime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factorization: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represent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number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product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prime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numbers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(e.g.,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60=2x2x3x5)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061585" marR="1293495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How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find</a:t>
            </a:r>
            <a:r>
              <a:rPr sz="2400" spc="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all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prime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numbers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whose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product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equals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 given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number?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5167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Prime </a:t>
            </a:r>
            <a:r>
              <a:rPr spc="-10" dirty="0"/>
              <a:t>Factorization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38275" y="1455165"/>
            <a:ext cx="612330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4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static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void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factorization(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)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4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spc="-3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each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potential</a:t>
            </a:r>
            <a:r>
              <a:rPr sz="1800" spc="-3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prime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factor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5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=2;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&lt;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;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++){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69645">
              <a:lnSpc>
                <a:spcPct val="100000"/>
              </a:lnSpc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if</a:t>
            </a:r>
            <a:r>
              <a:rPr sz="1800" spc="-1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spc="-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is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a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factor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of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num,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divide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it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out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69645">
              <a:lnSpc>
                <a:spcPct val="100000"/>
              </a:lnSpc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2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and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check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again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472565" marR="1383665" indent="-502920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while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b="1" spc="-3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%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==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0){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System.</a:t>
            </a:r>
            <a:r>
              <a:rPr sz="1800" b="1" i="1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out</a:t>
            </a:r>
            <a:r>
              <a:rPr sz="1800" b="1" i="1" dirty="0">
                <a:latin typeface="Consolas" panose="020B0609020204030204"/>
                <a:cs typeface="Consolas" panose="020B0609020204030204"/>
              </a:rPr>
              <a:t>.print(</a:t>
            </a:r>
            <a:r>
              <a:rPr sz="1800" b="1" i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b="1" i="1" spc="-5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i="1" dirty="0">
                <a:latin typeface="Consolas" panose="020B0609020204030204"/>
                <a:cs typeface="Consolas" panose="020B0609020204030204"/>
              </a:rPr>
              <a:t>+</a:t>
            </a:r>
            <a:r>
              <a:rPr sz="1800" b="1" i="1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i="1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1800" b="1" i="1" spc="-5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i="1" spc="-25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1800" b="1" i="1" spc="-25" dirty="0">
                <a:latin typeface="Consolas" panose="020B0609020204030204"/>
                <a:cs typeface="Consolas" panose="020B0609020204030204"/>
              </a:rPr>
              <a:t>);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spc="-1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/</a:t>
            </a: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i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696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3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be</a:t>
            </a:r>
            <a:r>
              <a:rPr sz="1800" spc="-1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careful</a:t>
            </a:r>
            <a:r>
              <a:rPr sz="1800" spc="-1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for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the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last</a:t>
            </a:r>
            <a:r>
              <a:rPr sz="1800" spc="-2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number!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if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!=1){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01536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System.</a:t>
            </a:r>
            <a:r>
              <a:rPr sz="1800" b="1" i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out</a:t>
            </a:r>
            <a:r>
              <a:rPr sz="1800" b="1" i="1" spc="-10" dirty="0">
                <a:latin typeface="Consolas" panose="020B0609020204030204"/>
                <a:cs typeface="Consolas" panose="020B0609020204030204"/>
              </a:rPr>
              <a:t>.println(</a:t>
            </a:r>
            <a:r>
              <a:rPr sz="1800" b="1" i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num</a:t>
            </a:r>
            <a:r>
              <a:rPr sz="1800" b="1" i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else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015365">
              <a:lnSpc>
                <a:spcPct val="100000"/>
              </a:lnSpc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System.</a:t>
            </a:r>
            <a:r>
              <a:rPr sz="1800" b="1" i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out</a:t>
            </a:r>
            <a:r>
              <a:rPr sz="1800" b="1" i="1" spc="-10" dirty="0">
                <a:latin typeface="Consolas" panose="020B0609020204030204"/>
                <a:cs typeface="Consolas" panose="020B0609020204030204"/>
              </a:rPr>
              <a:t>.println();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275" y="6392671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25817" y="2329433"/>
          <a:ext cx="4295775" cy="296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1431925"/>
                <a:gridCol w="1431925"/>
              </a:tblGrid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num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R="68199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i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output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60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6FC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30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6FC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15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15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006FC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643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006FC0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5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40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6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9D7D7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Topics</a:t>
            </a:r>
            <a:r>
              <a:rPr spc="-29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4038" y="1815039"/>
            <a:ext cx="2860675" cy="3785870"/>
            <a:chOff x="384038" y="1815039"/>
            <a:chExt cx="2860675" cy="37858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4038" y="1815039"/>
              <a:ext cx="2860567" cy="3785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7763" y="1828799"/>
              <a:ext cx="2783205" cy="3708400"/>
            </a:xfrm>
            <a:custGeom>
              <a:avLst/>
              <a:gdLst/>
              <a:ahLst/>
              <a:cxnLst/>
              <a:rect l="l" t="t" r="r" b="b"/>
              <a:pathLst>
                <a:path w="2783205" h="3708400">
                  <a:moveTo>
                    <a:pt x="2782824" y="0"/>
                  </a:moveTo>
                  <a:lnTo>
                    <a:pt x="0" y="0"/>
                  </a:lnTo>
                  <a:lnTo>
                    <a:pt x="0" y="3707891"/>
                  </a:lnTo>
                  <a:lnTo>
                    <a:pt x="2782824" y="3707891"/>
                  </a:lnTo>
                  <a:lnTo>
                    <a:pt x="2782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7763" y="1828799"/>
              <a:ext cx="2783205" cy="3708400"/>
            </a:xfrm>
            <a:custGeom>
              <a:avLst/>
              <a:gdLst/>
              <a:ahLst/>
              <a:cxnLst/>
              <a:rect l="l" t="t" r="r" b="b"/>
              <a:pathLst>
                <a:path w="2783205" h="3708400">
                  <a:moveTo>
                    <a:pt x="0" y="3707891"/>
                  </a:moveTo>
                  <a:lnTo>
                    <a:pt x="2782824" y="3707891"/>
                  </a:lnTo>
                  <a:lnTo>
                    <a:pt x="2782824" y="0"/>
                  </a:lnTo>
                  <a:lnTo>
                    <a:pt x="0" y="0"/>
                  </a:lnTo>
                  <a:lnTo>
                    <a:pt x="0" y="370789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19262" y="1815039"/>
            <a:ext cx="2860567" cy="37857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54486" y="1815039"/>
            <a:ext cx="2860567" cy="37857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89710" y="1815039"/>
            <a:ext cx="2860567" cy="37857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7763" y="1828800"/>
            <a:ext cx="2783205" cy="370840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7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 indent="-287655">
              <a:lnSpc>
                <a:spcPct val="100000"/>
              </a:lnSpc>
              <a:buFont typeface="Arial" panose="020B0604020202020204"/>
              <a:buChar char="•"/>
              <a:tabLst>
                <a:tab pos="483870" algn="l"/>
                <a:tab pos="484505" algn="l"/>
              </a:tabLst>
            </a:pP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OOP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 indent="-287655">
              <a:lnSpc>
                <a:spcPct val="100000"/>
              </a:lnSpc>
              <a:buFont typeface="Arial" panose="020B0604020202020204"/>
              <a:buChar char="•"/>
              <a:tabLst>
                <a:tab pos="483870" algn="l"/>
                <a:tab pos="484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 patterns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 marR="779145" indent="-287020">
              <a:lnSpc>
                <a:spcPct val="100000"/>
              </a:lnSpc>
              <a:buFont typeface="Arial" panose="020B0604020202020204"/>
              <a:buChar char="•"/>
              <a:tabLst>
                <a:tab pos="483870" algn="l"/>
                <a:tab pos="484505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Functional programming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 indent="-287655">
              <a:lnSpc>
                <a:spcPct val="100000"/>
              </a:lnSpc>
              <a:buFont typeface="Arial" panose="020B0604020202020204"/>
              <a:buChar char="•"/>
              <a:tabLst>
                <a:tab pos="483870" algn="l"/>
                <a:tab pos="484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Reusable</a:t>
            </a:r>
            <a:r>
              <a:rPr sz="1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 indent="-287655">
              <a:lnSpc>
                <a:spcPct val="100000"/>
              </a:lnSpc>
              <a:buFont typeface="Arial" panose="020B0604020202020204"/>
              <a:buChar char="•"/>
              <a:tabLst>
                <a:tab pos="483870" algn="l"/>
                <a:tab pos="484505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83870">
              <a:lnSpc>
                <a:spcPct val="100000"/>
              </a:lnSpc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engineering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923290">
              <a:lnSpc>
                <a:spcPct val="100000"/>
              </a:lnSpc>
              <a:spcBef>
                <a:spcPts val="1830"/>
              </a:spcBef>
            </a:pP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3332988" y="1828800"/>
            <a:ext cx="2783205" cy="3708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37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Utilities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5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89915" marR="1123315" indent="-287020">
              <a:lnSpc>
                <a:spcPct val="100000"/>
              </a:lnSpc>
              <a:buFont typeface="Arial" panose="020B0604020202020204"/>
              <a:buChar char="•"/>
              <a:tabLst>
                <a:tab pos="589915" algn="l"/>
                <a:tab pos="59055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Exception handling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89915" marR="1022985" indent="-287020">
              <a:lnSpc>
                <a:spcPct val="100000"/>
              </a:lnSpc>
              <a:buFont typeface="Arial" panose="020B0604020202020204"/>
              <a:buChar char="•"/>
              <a:tabLst>
                <a:tab pos="589915" algn="l"/>
                <a:tab pos="59055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Generic collections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89915" indent="-287020">
              <a:lnSpc>
                <a:spcPct val="100000"/>
              </a:lnSpc>
              <a:buFont typeface="Arial" panose="020B0604020202020204"/>
              <a:buChar char="•"/>
              <a:tabLst>
                <a:tab pos="589915" algn="l"/>
                <a:tab pos="59055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Lambdas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89915">
              <a:lnSpc>
                <a:spcPct val="100000"/>
              </a:lnSpc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Streams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89915" indent="-287020">
              <a:lnSpc>
                <a:spcPct val="100000"/>
              </a:lnSpc>
              <a:buFont typeface="Arial" panose="020B0604020202020204"/>
              <a:buChar char="•"/>
              <a:tabLst>
                <a:tab pos="589915" algn="l"/>
                <a:tab pos="59055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Testing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22935">
              <a:lnSpc>
                <a:spcPct val="100000"/>
              </a:lnSpc>
              <a:spcBef>
                <a:spcPts val="1860"/>
              </a:spcBef>
            </a:pP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8211" y="1828800"/>
            <a:ext cx="2783205" cy="3708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137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Functionalities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9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36905" indent="-287020">
              <a:lnSpc>
                <a:spcPct val="100000"/>
              </a:lnSpc>
              <a:buFont typeface="Arial" panose="020B0604020202020204"/>
              <a:buChar char="•"/>
              <a:tabLst>
                <a:tab pos="636905" algn="l"/>
                <a:tab pos="63754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18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I/O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36905" indent="-287020">
              <a:lnSpc>
                <a:spcPct val="100000"/>
              </a:lnSpc>
              <a:buFont typeface="Arial" panose="020B0604020202020204"/>
              <a:buChar char="•"/>
              <a:tabLst>
                <a:tab pos="636905" algn="l"/>
                <a:tab pos="637540" algn="l"/>
              </a:tabLst>
            </a:pP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GUI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36905" indent="-287020">
              <a:lnSpc>
                <a:spcPct val="100000"/>
              </a:lnSpc>
              <a:buFont typeface="Arial" panose="020B0604020202020204"/>
              <a:buChar char="•"/>
              <a:tabLst>
                <a:tab pos="636905" algn="l"/>
                <a:tab pos="637540" algn="l"/>
              </a:tabLst>
            </a:pP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Networking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36905" indent="-287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636905" algn="l"/>
                <a:tab pos="63754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applications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36905" indent="-287020">
              <a:lnSpc>
                <a:spcPct val="100000"/>
              </a:lnSpc>
              <a:buFont typeface="Arial" panose="020B0604020202020204"/>
              <a:buChar char="•"/>
              <a:tabLst>
                <a:tab pos="636905" algn="l"/>
                <a:tab pos="63754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services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3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>
              <a:lnSpc>
                <a:spcPct val="100000"/>
              </a:lnSpc>
            </a:pP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03435" y="1828800"/>
            <a:ext cx="2783205" cy="3708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137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Applications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10870" indent="-287020">
              <a:lnSpc>
                <a:spcPct val="100000"/>
              </a:lnSpc>
              <a:buFont typeface="Arial" panose="020B0604020202020204"/>
              <a:buChar char="•"/>
              <a:tabLst>
                <a:tab pos="610870" algn="l"/>
                <a:tab pos="611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analytics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10870">
              <a:lnSpc>
                <a:spcPct val="100000"/>
              </a:lnSpc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visualization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10870" marR="500380" indent="-287020">
              <a:lnSpc>
                <a:spcPct val="100000"/>
              </a:lnSpc>
              <a:buFont typeface="Arial" panose="020B0604020202020204"/>
              <a:buChar char="•"/>
              <a:tabLst>
                <a:tab pos="610870" algn="l"/>
                <a:tab pos="611505" algn="l"/>
              </a:tabLst>
            </a:pPr>
            <a:r>
              <a:rPr sz="1800" spc="-25" dirty="0">
                <a:latin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1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scraping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8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processing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05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809625">
              <a:lnSpc>
                <a:spcPct val="100000"/>
              </a:lnSpc>
            </a:pP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……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06984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Software</a:t>
            </a:r>
            <a:r>
              <a:rPr sz="3600" spc="-65" dirty="0"/>
              <a:t> </a:t>
            </a:r>
            <a:r>
              <a:rPr sz="3600" dirty="0"/>
              <a:t>design</a:t>
            </a:r>
            <a:r>
              <a:rPr sz="3600" spc="-35" dirty="0"/>
              <a:t> </a:t>
            </a:r>
            <a:r>
              <a:rPr sz="3600" dirty="0"/>
              <a:t>&amp;</a:t>
            </a:r>
            <a:r>
              <a:rPr sz="3600" spc="-30" dirty="0"/>
              <a:t> </a:t>
            </a:r>
            <a:r>
              <a:rPr sz="3600" dirty="0"/>
              <a:t>development</a:t>
            </a:r>
            <a:r>
              <a:rPr sz="3600" spc="-50" dirty="0"/>
              <a:t> </a:t>
            </a:r>
            <a:r>
              <a:rPr sz="3600" dirty="0"/>
              <a:t>are</a:t>
            </a:r>
            <a:r>
              <a:rPr sz="3600" spc="-30" dirty="0"/>
              <a:t> </a:t>
            </a:r>
            <a:r>
              <a:rPr sz="3600" spc="-10" dirty="0"/>
              <a:t>complex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528316" y="1367027"/>
            <a:ext cx="6652259" cy="5309235"/>
            <a:chOff x="2528316" y="1367027"/>
            <a:chExt cx="6652259" cy="53092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28316" y="1367027"/>
              <a:ext cx="6637020" cy="5308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2910" y="4434077"/>
              <a:ext cx="1583690" cy="2052955"/>
            </a:xfrm>
            <a:custGeom>
              <a:avLst/>
              <a:gdLst/>
              <a:ahLst/>
              <a:cxnLst/>
              <a:rect l="l" t="t" r="r" b="b"/>
              <a:pathLst>
                <a:path w="1583689" h="2052954">
                  <a:moveTo>
                    <a:pt x="0" y="2052828"/>
                  </a:moveTo>
                  <a:lnTo>
                    <a:pt x="1583436" y="2052828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2052828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88514" y="2289810"/>
              <a:ext cx="1584960" cy="4197350"/>
            </a:xfrm>
            <a:custGeom>
              <a:avLst/>
              <a:gdLst/>
              <a:ahLst/>
              <a:cxnLst/>
              <a:rect l="l" t="t" r="r" b="b"/>
              <a:pathLst>
                <a:path w="1584960" h="4197350">
                  <a:moveTo>
                    <a:pt x="0" y="4197096"/>
                  </a:moveTo>
                  <a:lnTo>
                    <a:pt x="1584960" y="4197096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4197096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91022" y="4434077"/>
              <a:ext cx="1584960" cy="2052955"/>
            </a:xfrm>
            <a:custGeom>
              <a:avLst/>
              <a:gdLst/>
              <a:ahLst/>
              <a:cxnLst/>
              <a:rect l="l" t="t" r="r" b="b"/>
              <a:pathLst>
                <a:path w="1584959" h="2052954">
                  <a:moveTo>
                    <a:pt x="0" y="2052828"/>
                  </a:moveTo>
                  <a:lnTo>
                    <a:pt x="1584959" y="2052828"/>
                  </a:lnTo>
                  <a:lnTo>
                    <a:pt x="1584959" y="0"/>
                  </a:lnTo>
                  <a:lnTo>
                    <a:pt x="0" y="0"/>
                  </a:lnTo>
                  <a:lnTo>
                    <a:pt x="0" y="2052828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97118" y="2289810"/>
              <a:ext cx="3268979" cy="2052955"/>
            </a:xfrm>
            <a:custGeom>
              <a:avLst/>
              <a:gdLst/>
              <a:ahLst/>
              <a:cxnLst/>
              <a:rect l="l" t="t" r="r" b="b"/>
              <a:pathLst>
                <a:path w="3268979" h="2052954">
                  <a:moveTo>
                    <a:pt x="0" y="2052827"/>
                  </a:moveTo>
                  <a:lnTo>
                    <a:pt x="3268980" y="2052827"/>
                  </a:lnTo>
                  <a:lnTo>
                    <a:pt x="3268980" y="0"/>
                  </a:lnTo>
                  <a:lnTo>
                    <a:pt x="0" y="0"/>
                  </a:lnTo>
                  <a:lnTo>
                    <a:pt x="0" y="2052827"/>
                  </a:lnTo>
                  <a:close/>
                </a:path>
              </a:pathLst>
            </a:custGeom>
            <a:ln w="2857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42696" y="4686680"/>
            <a:ext cx="18002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Requirement</a:t>
            </a:r>
            <a:r>
              <a:rPr sz="1800" b="1" spc="3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is </a:t>
            </a: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hard</a:t>
            </a:r>
            <a:r>
              <a:rPr sz="1800" b="1" spc="-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b="1" spc="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define, </a:t>
            </a: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even</a:t>
            </a:r>
            <a:r>
              <a:rPr sz="1800" b="1" spc="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customers </a:t>
            </a: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themselves</a:t>
            </a:r>
            <a:r>
              <a:rPr sz="1800" b="1" spc="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don’t </a:t>
            </a:r>
            <a:r>
              <a:rPr sz="1800" b="1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even</a:t>
            </a:r>
            <a:r>
              <a:rPr sz="1800" b="1" spc="-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know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342696" y="2565908"/>
            <a:ext cx="2075814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Requirement</a:t>
            </a:r>
            <a:r>
              <a:rPr sz="1800" b="1" spc="3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is </a:t>
            </a:r>
            <a:r>
              <a:rPr sz="18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evolving, </a:t>
            </a:r>
            <a:r>
              <a:rPr sz="1800" b="1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sometimes</a:t>
            </a:r>
            <a:r>
              <a:rPr sz="1800" b="1" spc="1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deviates </a:t>
            </a:r>
            <a:r>
              <a:rPr sz="1800" b="1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from the</a:t>
            </a:r>
            <a:r>
              <a:rPr sz="1800" b="1" spc="1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original </a:t>
            </a:r>
            <a:r>
              <a:rPr sz="1800" b="1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design</a:t>
            </a:r>
            <a:r>
              <a:rPr sz="1800" b="1" spc="1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800" b="1" spc="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5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lot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87230" y="4825110"/>
            <a:ext cx="19907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Different</a:t>
            </a:r>
            <a:r>
              <a:rPr sz="1800" b="1" spc="-1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designs </a:t>
            </a: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1800" b="1" spc="-2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fulfill </a:t>
            </a:r>
            <a:r>
              <a:rPr sz="1800" b="1" spc="-2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1800" b="1" spc="-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functionality; </a:t>
            </a: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Hard</a:t>
            </a:r>
            <a:r>
              <a:rPr sz="1800" b="1" spc="-1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b="1" spc="-5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等线" panose="02010600030101010101" charset="-122"/>
                <a:cs typeface="等线" panose="02010600030101010101" charset="-122"/>
              </a:rPr>
              <a:t>evaluate.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7230" y="2843021"/>
            <a:ext cx="199008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Changes</a:t>
            </a:r>
            <a:r>
              <a:rPr sz="1800" b="1" spc="-15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b="1" spc="-10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5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one </a:t>
            </a:r>
            <a:r>
              <a:rPr sz="1800" b="1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part</a:t>
            </a:r>
            <a:r>
              <a:rPr sz="1800" b="1" spc="-10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 could </a:t>
            </a:r>
            <a:r>
              <a:rPr sz="1800" b="1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mysteriously</a:t>
            </a:r>
            <a:r>
              <a:rPr sz="1800" b="1" spc="-15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affect </a:t>
            </a:r>
            <a:r>
              <a:rPr sz="1800" b="1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other</a:t>
            </a:r>
            <a:r>
              <a:rPr sz="1800" b="1" spc="-15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92D050"/>
                </a:solidFill>
                <a:latin typeface="等线" panose="02010600030101010101" charset="-122"/>
                <a:cs typeface="等线" panose="02010600030101010101" charset="-122"/>
              </a:rPr>
              <a:t>parts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Communication</a:t>
            </a:r>
            <a:r>
              <a:rPr spc="-40" dirty="0"/>
              <a:t> </a:t>
            </a:r>
            <a:r>
              <a:rPr dirty="0"/>
              <a:t>is </a:t>
            </a:r>
            <a:r>
              <a:rPr spc="-10" dirty="0"/>
              <a:t>vital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4161"/>
            <a:ext cx="10097770" cy="1218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Conway</a:t>
            </a:r>
            <a:r>
              <a:rPr sz="2800" dirty="0">
                <a:latin typeface="Arial" panose="020B0604020202020204"/>
                <a:cs typeface="Arial" panose="020B0604020202020204"/>
              </a:rPr>
              <a:t>’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Law: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Any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organization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designs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system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(defined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broadly)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produce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whose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structure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is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copy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organization's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communication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structure.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14315" y="3557503"/>
            <a:ext cx="1606296" cy="1349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69235" y="5049469"/>
            <a:ext cx="5927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Enjoy</a:t>
            </a:r>
            <a:r>
              <a:rPr sz="2400" b="1" spc="-4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400" b="1" spc="-2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teamwork</a:t>
            </a:r>
            <a:r>
              <a:rPr sz="2400" b="1" spc="-3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in</a:t>
            </a:r>
            <a:r>
              <a:rPr sz="2400" b="1" spc="-1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group</a:t>
            </a:r>
            <a:r>
              <a:rPr sz="2400" b="1" spc="-1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projects</a:t>
            </a:r>
            <a:r>
              <a:rPr sz="2400" b="1" spc="-10" dirty="0">
                <a:solidFill>
                  <a:srgbClr val="FFC000"/>
                </a:solidFill>
                <a:latin typeface="等线" panose="02010600030101010101" charset="-122"/>
                <a:cs typeface="等线" panose="02010600030101010101" charset="-122"/>
              </a:rPr>
              <a:t>ṭ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411" y="2262962"/>
            <a:ext cx="2587625" cy="190436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spc="-10" dirty="0">
                <a:solidFill>
                  <a:srgbClr val="FFFFFF"/>
                </a:solidFill>
              </a:rPr>
              <a:t>Software Design Principles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37759" y="2496057"/>
            <a:ext cx="4556760" cy="139573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High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Cohesion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(高内聚)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Low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Coupling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(低耦合)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Information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Hiding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(信息隐藏)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High</a:t>
            </a:r>
            <a:r>
              <a:rPr spc="-10" dirty="0"/>
              <a:t> </a:t>
            </a:r>
            <a:r>
              <a:rPr dirty="0"/>
              <a:t>Cohesion,</a:t>
            </a:r>
            <a:r>
              <a:rPr spc="-20" dirty="0"/>
              <a:t> </a:t>
            </a:r>
            <a:r>
              <a:rPr dirty="0"/>
              <a:t>Low</a:t>
            </a:r>
            <a:r>
              <a:rPr spc="-5" dirty="0"/>
              <a:t> </a:t>
            </a:r>
            <a:r>
              <a:rPr spc="-10" dirty="0"/>
              <a:t>Coupling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10846435" cy="326580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620395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Modules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(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模块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):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complex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divided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into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simpler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pieces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called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50" i="1" spc="-10" dirty="0">
                <a:latin typeface="微软雅黑" panose="020B0503020204020204" charset="-122"/>
                <a:cs typeface="微软雅黑" panose="020B0503020204020204" charset="-122"/>
              </a:rPr>
              <a:t>modules</a:t>
            </a:r>
            <a:endParaRPr sz="295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</a:pPr>
            <a:endParaRPr sz="27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447040" indent="-228600">
              <a:lnSpc>
                <a:spcPts val="303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Cohesion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(内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聚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):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elements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module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functionally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related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each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25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Coupling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(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耦合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):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How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modules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depend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each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High</a:t>
            </a:r>
            <a:r>
              <a:rPr spc="-10" dirty="0"/>
              <a:t> </a:t>
            </a:r>
            <a:r>
              <a:rPr dirty="0"/>
              <a:t>Cohesion,</a:t>
            </a:r>
            <a:r>
              <a:rPr spc="-20" dirty="0"/>
              <a:t> </a:t>
            </a:r>
            <a:r>
              <a:rPr dirty="0"/>
              <a:t>Low</a:t>
            </a:r>
            <a:r>
              <a:rPr spc="-5" dirty="0"/>
              <a:t> </a:t>
            </a:r>
            <a:r>
              <a:rPr spc="-10" dirty="0"/>
              <a:t>Coupling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73151" y="1682572"/>
            <a:ext cx="11488420" cy="1282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965" marR="41910" indent="-227965" algn="r">
              <a:lnSpc>
                <a:spcPts val="228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High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cohesion: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modules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self-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contained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single,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well-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defined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purpose;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elements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directly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related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functionality that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meant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provided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module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288925" indent="-227965">
              <a:lnSpc>
                <a:spcPts val="2160"/>
              </a:lnSpc>
              <a:spcBef>
                <a:spcPts val="10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Low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coupling: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modules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should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independent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possible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modules,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that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changes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one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module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will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minimal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impact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modules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93505" y="3309575"/>
            <a:ext cx="6867525" cy="2851785"/>
            <a:chOff x="2693505" y="3309575"/>
            <a:chExt cx="6867525" cy="285178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3505" y="3309575"/>
              <a:ext cx="6867492" cy="28513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07935" y="3918203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40" y="0"/>
                  </a:moveTo>
                  <a:lnTo>
                    <a:pt x="114653" y="5279"/>
                  </a:lnTo>
                  <a:lnTo>
                    <a:pt x="68634" y="19982"/>
                  </a:lnTo>
                  <a:lnTo>
                    <a:pt x="32345" y="42409"/>
                  </a:lnTo>
                  <a:lnTo>
                    <a:pt x="0" y="103632"/>
                  </a:lnTo>
                  <a:lnTo>
                    <a:pt x="8546" y="136404"/>
                  </a:lnTo>
                  <a:lnTo>
                    <a:pt x="32345" y="164854"/>
                  </a:lnTo>
                  <a:lnTo>
                    <a:pt x="68634" y="187281"/>
                  </a:lnTo>
                  <a:lnTo>
                    <a:pt x="114653" y="201984"/>
                  </a:lnTo>
                  <a:lnTo>
                    <a:pt x="167640" y="207264"/>
                  </a:lnTo>
                  <a:lnTo>
                    <a:pt x="220626" y="201984"/>
                  </a:lnTo>
                  <a:lnTo>
                    <a:pt x="266645" y="187281"/>
                  </a:lnTo>
                  <a:lnTo>
                    <a:pt x="302934" y="164854"/>
                  </a:lnTo>
                  <a:lnTo>
                    <a:pt x="326733" y="136404"/>
                  </a:lnTo>
                  <a:lnTo>
                    <a:pt x="335280" y="103632"/>
                  </a:lnTo>
                  <a:lnTo>
                    <a:pt x="326733" y="70859"/>
                  </a:lnTo>
                  <a:lnTo>
                    <a:pt x="302934" y="42409"/>
                  </a:lnTo>
                  <a:lnTo>
                    <a:pt x="266645" y="19982"/>
                  </a:lnTo>
                  <a:lnTo>
                    <a:pt x="220626" y="5279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7935" y="3918203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2"/>
                  </a:moveTo>
                  <a:lnTo>
                    <a:pt x="32345" y="42409"/>
                  </a:lnTo>
                  <a:lnTo>
                    <a:pt x="68634" y="19982"/>
                  </a:lnTo>
                  <a:lnTo>
                    <a:pt x="114653" y="5279"/>
                  </a:lnTo>
                  <a:lnTo>
                    <a:pt x="167640" y="0"/>
                  </a:lnTo>
                  <a:lnTo>
                    <a:pt x="220626" y="5279"/>
                  </a:lnTo>
                  <a:lnTo>
                    <a:pt x="266645" y="19982"/>
                  </a:lnTo>
                  <a:lnTo>
                    <a:pt x="302934" y="42409"/>
                  </a:lnTo>
                  <a:lnTo>
                    <a:pt x="326733" y="70859"/>
                  </a:lnTo>
                  <a:lnTo>
                    <a:pt x="335280" y="103632"/>
                  </a:lnTo>
                  <a:lnTo>
                    <a:pt x="326733" y="136404"/>
                  </a:lnTo>
                  <a:lnTo>
                    <a:pt x="302934" y="164854"/>
                  </a:lnTo>
                  <a:lnTo>
                    <a:pt x="266645" y="187281"/>
                  </a:lnTo>
                  <a:lnTo>
                    <a:pt x="220626" y="201984"/>
                  </a:lnTo>
                  <a:lnTo>
                    <a:pt x="167640" y="207264"/>
                  </a:lnTo>
                  <a:lnTo>
                    <a:pt x="114653" y="201984"/>
                  </a:lnTo>
                  <a:lnTo>
                    <a:pt x="68634" y="187281"/>
                  </a:lnTo>
                  <a:lnTo>
                    <a:pt x="32345" y="164854"/>
                  </a:lnTo>
                  <a:lnTo>
                    <a:pt x="8546" y="136404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20840" y="413156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166877" y="0"/>
                  </a:moveTo>
                  <a:lnTo>
                    <a:pt x="114117" y="5279"/>
                  </a:lnTo>
                  <a:lnTo>
                    <a:pt x="68305" y="19982"/>
                  </a:lnTo>
                  <a:lnTo>
                    <a:pt x="32186" y="42409"/>
                  </a:lnTo>
                  <a:lnTo>
                    <a:pt x="0" y="103631"/>
                  </a:lnTo>
                  <a:lnTo>
                    <a:pt x="8503" y="136404"/>
                  </a:lnTo>
                  <a:lnTo>
                    <a:pt x="32186" y="164854"/>
                  </a:lnTo>
                  <a:lnTo>
                    <a:pt x="68305" y="187281"/>
                  </a:lnTo>
                  <a:lnTo>
                    <a:pt x="114117" y="201984"/>
                  </a:lnTo>
                  <a:lnTo>
                    <a:pt x="166877" y="207263"/>
                  </a:lnTo>
                  <a:lnTo>
                    <a:pt x="219638" y="201984"/>
                  </a:lnTo>
                  <a:lnTo>
                    <a:pt x="265450" y="187281"/>
                  </a:lnTo>
                  <a:lnTo>
                    <a:pt x="301569" y="164854"/>
                  </a:lnTo>
                  <a:lnTo>
                    <a:pt x="325252" y="136404"/>
                  </a:lnTo>
                  <a:lnTo>
                    <a:pt x="333755" y="103631"/>
                  </a:lnTo>
                  <a:lnTo>
                    <a:pt x="325252" y="70859"/>
                  </a:lnTo>
                  <a:lnTo>
                    <a:pt x="301569" y="42409"/>
                  </a:lnTo>
                  <a:lnTo>
                    <a:pt x="265450" y="19982"/>
                  </a:lnTo>
                  <a:lnTo>
                    <a:pt x="219638" y="5279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20840" y="413156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0" y="103631"/>
                  </a:moveTo>
                  <a:lnTo>
                    <a:pt x="32186" y="42409"/>
                  </a:lnTo>
                  <a:lnTo>
                    <a:pt x="68305" y="19982"/>
                  </a:lnTo>
                  <a:lnTo>
                    <a:pt x="114117" y="5279"/>
                  </a:lnTo>
                  <a:lnTo>
                    <a:pt x="166877" y="0"/>
                  </a:lnTo>
                  <a:lnTo>
                    <a:pt x="219638" y="5279"/>
                  </a:lnTo>
                  <a:lnTo>
                    <a:pt x="265450" y="19982"/>
                  </a:lnTo>
                  <a:lnTo>
                    <a:pt x="301569" y="42409"/>
                  </a:lnTo>
                  <a:lnTo>
                    <a:pt x="325252" y="70859"/>
                  </a:lnTo>
                  <a:lnTo>
                    <a:pt x="333755" y="103631"/>
                  </a:lnTo>
                  <a:lnTo>
                    <a:pt x="325252" y="136404"/>
                  </a:lnTo>
                  <a:lnTo>
                    <a:pt x="301569" y="164854"/>
                  </a:lnTo>
                  <a:lnTo>
                    <a:pt x="265450" y="187281"/>
                  </a:lnTo>
                  <a:lnTo>
                    <a:pt x="219638" y="201984"/>
                  </a:lnTo>
                  <a:lnTo>
                    <a:pt x="166877" y="207263"/>
                  </a:lnTo>
                  <a:lnTo>
                    <a:pt x="114117" y="201984"/>
                  </a:lnTo>
                  <a:lnTo>
                    <a:pt x="68305" y="187281"/>
                  </a:lnTo>
                  <a:lnTo>
                    <a:pt x="32186" y="164854"/>
                  </a:lnTo>
                  <a:lnTo>
                    <a:pt x="8503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03008" y="4338827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166877" y="0"/>
                  </a:moveTo>
                  <a:lnTo>
                    <a:pt x="114117" y="5248"/>
                  </a:lnTo>
                  <a:lnTo>
                    <a:pt x="68305" y="19860"/>
                  </a:lnTo>
                  <a:lnTo>
                    <a:pt x="32186" y="42135"/>
                  </a:lnTo>
                  <a:lnTo>
                    <a:pt x="0" y="102870"/>
                  </a:lnTo>
                  <a:lnTo>
                    <a:pt x="8503" y="135367"/>
                  </a:lnTo>
                  <a:lnTo>
                    <a:pt x="32186" y="163604"/>
                  </a:lnTo>
                  <a:lnTo>
                    <a:pt x="68305" y="185879"/>
                  </a:lnTo>
                  <a:lnTo>
                    <a:pt x="114117" y="200491"/>
                  </a:lnTo>
                  <a:lnTo>
                    <a:pt x="166877" y="205740"/>
                  </a:lnTo>
                  <a:lnTo>
                    <a:pt x="219638" y="200491"/>
                  </a:lnTo>
                  <a:lnTo>
                    <a:pt x="265450" y="185879"/>
                  </a:lnTo>
                  <a:lnTo>
                    <a:pt x="301569" y="163604"/>
                  </a:lnTo>
                  <a:lnTo>
                    <a:pt x="325252" y="135367"/>
                  </a:lnTo>
                  <a:lnTo>
                    <a:pt x="333756" y="102870"/>
                  </a:lnTo>
                  <a:lnTo>
                    <a:pt x="325252" y="70372"/>
                  </a:lnTo>
                  <a:lnTo>
                    <a:pt x="301569" y="42135"/>
                  </a:lnTo>
                  <a:lnTo>
                    <a:pt x="265450" y="19860"/>
                  </a:lnTo>
                  <a:lnTo>
                    <a:pt x="219638" y="524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03008" y="4338827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102870"/>
                  </a:moveTo>
                  <a:lnTo>
                    <a:pt x="32186" y="42135"/>
                  </a:lnTo>
                  <a:lnTo>
                    <a:pt x="68305" y="19860"/>
                  </a:lnTo>
                  <a:lnTo>
                    <a:pt x="114117" y="5248"/>
                  </a:lnTo>
                  <a:lnTo>
                    <a:pt x="166877" y="0"/>
                  </a:lnTo>
                  <a:lnTo>
                    <a:pt x="219638" y="5248"/>
                  </a:lnTo>
                  <a:lnTo>
                    <a:pt x="265450" y="19860"/>
                  </a:lnTo>
                  <a:lnTo>
                    <a:pt x="301569" y="42135"/>
                  </a:lnTo>
                  <a:lnTo>
                    <a:pt x="325252" y="70372"/>
                  </a:lnTo>
                  <a:lnTo>
                    <a:pt x="333756" y="102870"/>
                  </a:lnTo>
                  <a:lnTo>
                    <a:pt x="325252" y="135367"/>
                  </a:lnTo>
                  <a:lnTo>
                    <a:pt x="301569" y="163604"/>
                  </a:lnTo>
                  <a:lnTo>
                    <a:pt x="265450" y="185879"/>
                  </a:lnTo>
                  <a:lnTo>
                    <a:pt x="219638" y="200491"/>
                  </a:lnTo>
                  <a:lnTo>
                    <a:pt x="166877" y="205740"/>
                  </a:lnTo>
                  <a:lnTo>
                    <a:pt x="114117" y="200491"/>
                  </a:lnTo>
                  <a:lnTo>
                    <a:pt x="68305" y="185879"/>
                  </a:lnTo>
                  <a:lnTo>
                    <a:pt x="32186" y="163604"/>
                  </a:lnTo>
                  <a:lnTo>
                    <a:pt x="8503" y="135367"/>
                  </a:lnTo>
                  <a:lnTo>
                    <a:pt x="0" y="10287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78752" y="4547615"/>
              <a:ext cx="335280" cy="205740"/>
            </a:xfrm>
            <a:custGeom>
              <a:avLst/>
              <a:gdLst/>
              <a:ahLst/>
              <a:cxnLst/>
              <a:rect l="l" t="t" r="r" b="b"/>
              <a:pathLst>
                <a:path w="335279" h="205739">
                  <a:moveTo>
                    <a:pt x="167640" y="0"/>
                  </a:moveTo>
                  <a:lnTo>
                    <a:pt x="114653" y="5248"/>
                  </a:lnTo>
                  <a:lnTo>
                    <a:pt x="68634" y="19860"/>
                  </a:lnTo>
                  <a:lnTo>
                    <a:pt x="32345" y="42135"/>
                  </a:lnTo>
                  <a:lnTo>
                    <a:pt x="0" y="102869"/>
                  </a:lnTo>
                  <a:lnTo>
                    <a:pt x="8546" y="135367"/>
                  </a:lnTo>
                  <a:lnTo>
                    <a:pt x="32345" y="163604"/>
                  </a:lnTo>
                  <a:lnTo>
                    <a:pt x="68634" y="185879"/>
                  </a:lnTo>
                  <a:lnTo>
                    <a:pt x="114653" y="200491"/>
                  </a:lnTo>
                  <a:lnTo>
                    <a:pt x="167640" y="205739"/>
                  </a:lnTo>
                  <a:lnTo>
                    <a:pt x="220626" y="200491"/>
                  </a:lnTo>
                  <a:lnTo>
                    <a:pt x="266645" y="185879"/>
                  </a:lnTo>
                  <a:lnTo>
                    <a:pt x="302934" y="163604"/>
                  </a:lnTo>
                  <a:lnTo>
                    <a:pt x="326733" y="135367"/>
                  </a:lnTo>
                  <a:lnTo>
                    <a:pt x="335279" y="102869"/>
                  </a:lnTo>
                  <a:lnTo>
                    <a:pt x="326733" y="70372"/>
                  </a:lnTo>
                  <a:lnTo>
                    <a:pt x="302934" y="42135"/>
                  </a:lnTo>
                  <a:lnTo>
                    <a:pt x="266645" y="19860"/>
                  </a:lnTo>
                  <a:lnTo>
                    <a:pt x="220626" y="524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78752" y="4547615"/>
              <a:ext cx="335280" cy="205740"/>
            </a:xfrm>
            <a:custGeom>
              <a:avLst/>
              <a:gdLst/>
              <a:ahLst/>
              <a:cxnLst/>
              <a:rect l="l" t="t" r="r" b="b"/>
              <a:pathLst>
                <a:path w="335279" h="205739">
                  <a:moveTo>
                    <a:pt x="0" y="102869"/>
                  </a:moveTo>
                  <a:lnTo>
                    <a:pt x="32345" y="42135"/>
                  </a:lnTo>
                  <a:lnTo>
                    <a:pt x="68634" y="19860"/>
                  </a:lnTo>
                  <a:lnTo>
                    <a:pt x="114653" y="5248"/>
                  </a:lnTo>
                  <a:lnTo>
                    <a:pt x="167640" y="0"/>
                  </a:lnTo>
                  <a:lnTo>
                    <a:pt x="220626" y="5248"/>
                  </a:lnTo>
                  <a:lnTo>
                    <a:pt x="266645" y="19860"/>
                  </a:lnTo>
                  <a:lnTo>
                    <a:pt x="302934" y="42135"/>
                  </a:lnTo>
                  <a:lnTo>
                    <a:pt x="326733" y="70372"/>
                  </a:lnTo>
                  <a:lnTo>
                    <a:pt x="335279" y="102869"/>
                  </a:lnTo>
                  <a:lnTo>
                    <a:pt x="326733" y="135367"/>
                  </a:lnTo>
                  <a:lnTo>
                    <a:pt x="302934" y="163604"/>
                  </a:lnTo>
                  <a:lnTo>
                    <a:pt x="266645" y="185879"/>
                  </a:lnTo>
                  <a:lnTo>
                    <a:pt x="220626" y="200491"/>
                  </a:lnTo>
                  <a:lnTo>
                    <a:pt x="167640" y="205739"/>
                  </a:lnTo>
                  <a:lnTo>
                    <a:pt x="114653" y="200491"/>
                  </a:lnTo>
                  <a:lnTo>
                    <a:pt x="68634" y="185879"/>
                  </a:lnTo>
                  <a:lnTo>
                    <a:pt x="32345" y="163604"/>
                  </a:lnTo>
                  <a:lnTo>
                    <a:pt x="8546" y="135367"/>
                  </a:lnTo>
                  <a:lnTo>
                    <a:pt x="0" y="10286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33688" y="404012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166877" y="0"/>
                  </a:moveTo>
                  <a:lnTo>
                    <a:pt x="114117" y="5279"/>
                  </a:lnTo>
                  <a:lnTo>
                    <a:pt x="68305" y="19982"/>
                  </a:lnTo>
                  <a:lnTo>
                    <a:pt x="32186" y="42409"/>
                  </a:lnTo>
                  <a:lnTo>
                    <a:pt x="0" y="103631"/>
                  </a:lnTo>
                  <a:lnTo>
                    <a:pt x="8503" y="136404"/>
                  </a:lnTo>
                  <a:lnTo>
                    <a:pt x="32186" y="164854"/>
                  </a:lnTo>
                  <a:lnTo>
                    <a:pt x="68305" y="187281"/>
                  </a:lnTo>
                  <a:lnTo>
                    <a:pt x="114117" y="201984"/>
                  </a:lnTo>
                  <a:lnTo>
                    <a:pt x="166877" y="207263"/>
                  </a:lnTo>
                  <a:lnTo>
                    <a:pt x="219638" y="201984"/>
                  </a:lnTo>
                  <a:lnTo>
                    <a:pt x="265450" y="187281"/>
                  </a:lnTo>
                  <a:lnTo>
                    <a:pt x="301569" y="164854"/>
                  </a:lnTo>
                  <a:lnTo>
                    <a:pt x="325252" y="136404"/>
                  </a:lnTo>
                  <a:lnTo>
                    <a:pt x="333755" y="103631"/>
                  </a:lnTo>
                  <a:lnTo>
                    <a:pt x="325252" y="70859"/>
                  </a:lnTo>
                  <a:lnTo>
                    <a:pt x="301569" y="42409"/>
                  </a:lnTo>
                  <a:lnTo>
                    <a:pt x="265450" y="19982"/>
                  </a:lnTo>
                  <a:lnTo>
                    <a:pt x="219638" y="5279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933688" y="404012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0" y="103631"/>
                  </a:moveTo>
                  <a:lnTo>
                    <a:pt x="32186" y="42409"/>
                  </a:lnTo>
                  <a:lnTo>
                    <a:pt x="68305" y="19982"/>
                  </a:lnTo>
                  <a:lnTo>
                    <a:pt x="114117" y="5279"/>
                  </a:lnTo>
                  <a:lnTo>
                    <a:pt x="166877" y="0"/>
                  </a:lnTo>
                  <a:lnTo>
                    <a:pt x="219638" y="5279"/>
                  </a:lnTo>
                  <a:lnTo>
                    <a:pt x="265450" y="19982"/>
                  </a:lnTo>
                  <a:lnTo>
                    <a:pt x="301569" y="42409"/>
                  </a:lnTo>
                  <a:lnTo>
                    <a:pt x="325252" y="70859"/>
                  </a:lnTo>
                  <a:lnTo>
                    <a:pt x="333755" y="103631"/>
                  </a:lnTo>
                  <a:lnTo>
                    <a:pt x="325252" y="136404"/>
                  </a:lnTo>
                  <a:lnTo>
                    <a:pt x="301569" y="164854"/>
                  </a:lnTo>
                  <a:lnTo>
                    <a:pt x="265450" y="187281"/>
                  </a:lnTo>
                  <a:lnTo>
                    <a:pt x="219638" y="201984"/>
                  </a:lnTo>
                  <a:lnTo>
                    <a:pt x="166877" y="207263"/>
                  </a:lnTo>
                  <a:lnTo>
                    <a:pt x="114117" y="201984"/>
                  </a:lnTo>
                  <a:lnTo>
                    <a:pt x="68305" y="187281"/>
                  </a:lnTo>
                  <a:lnTo>
                    <a:pt x="32186" y="164854"/>
                  </a:lnTo>
                  <a:lnTo>
                    <a:pt x="8503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542020" y="4331207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39" y="0"/>
                  </a:moveTo>
                  <a:lnTo>
                    <a:pt x="114653" y="5279"/>
                  </a:lnTo>
                  <a:lnTo>
                    <a:pt x="68634" y="19982"/>
                  </a:lnTo>
                  <a:lnTo>
                    <a:pt x="32345" y="42409"/>
                  </a:lnTo>
                  <a:lnTo>
                    <a:pt x="0" y="103632"/>
                  </a:lnTo>
                  <a:lnTo>
                    <a:pt x="8546" y="136404"/>
                  </a:lnTo>
                  <a:lnTo>
                    <a:pt x="32345" y="164854"/>
                  </a:lnTo>
                  <a:lnTo>
                    <a:pt x="68634" y="187281"/>
                  </a:lnTo>
                  <a:lnTo>
                    <a:pt x="114653" y="201984"/>
                  </a:lnTo>
                  <a:lnTo>
                    <a:pt x="167639" y="207264"/>
                  </a:lnTo>
                  <a:lnTo>
                    <a:pt x="220626" y="201984"/>
                  </a:lnTo>
                  <a:lnTo>
                    <a:pt x="266645" y="187281"/>
                  </a:lnTo>
                  <a:lnTo>
                    <a:pt x="302934" y="164854"/>
                  </a:lnTo>
                  <a:lnTo>
                    <a:pt x="326733" y="136404"/>
                  </a:lnTo>
                  <a:lnTo>
                    <a:pt x="335279" y="103632"/>
                  </a:lnTo>
                  <a:lnTo>
                    <a:pt x="326733" y="70859"/>
                  </a:lnTo>
                  <a:lnTo>
                    <a:pt x="302934" y="42409"/>
                  </a:lnTo>
                  <a:lnTo>
                    <a:pt x="266645" y="19982"/>
                  </a:lnTo>
                  <a:lnTo>
                    <a:pt x="220626" y="5279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542020" y="4331207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2"/>
                  </a:moveTo>
                  <a:lnTo>
                    <a:pt x="32345" y="42409"/>
                  </a:lnTo>
                  <a:lnTo>
                    <a:pt x="68634" y="19982"/>
                  </a:lnTo>
                  <a:lnTo>
                    <a:pt x="114653" y="5279"/>
                  </a:lnTo>
                  <a:lnTo>
                    <a:pt x="167639" y="0"/>
                  </a:lnTo>
                  <a:lnTo>
                    <a:pt x="220626" y="5279"/>
                  </a:lnTo>
                  <a:lnTo>
                    <a:pt x="266645" y="19982"/>
                  </a:lnTo>
                  <a:lnTo>
                    <a:pt x="302934" y="42409"/>
                  </a:lnTo>
                  <a:lnTo>
                    <a:pt x="326733" y="70859"/>
                  </a:lnTo>
                  <a:lnTo>
                    <a:pt x="335279" y="103632"/>
                  </a:lnTo>
                  <a:lnTo>
                    <a:pt x="326733" y="136404"/>
                  </a:lnTo>
                  <a:lnTo>
                    <a:pt x="302934" y="164854"/>
                  </a:lnTo>
                  <a:lnTo>
                    <a:pt x="266645" y="187281"/>
                  </a:lnTo>
                  <a:lnTo>
                    <a:pt x="220626" y="201984"/>
                  </a:lnTo>
                  <a:lnTo>
                    <a:pt x="167639" y="207264"/>
                  </a:lnTo>
                  <a:lnTo>
                    <a:pt x="114653" y="201984"/>
                  </a:lnTo>
                  <a:lnTo>
                    <a:pt x="68634" y="187281"/>
                  </a:lnTo>
                  <a:lnTo>
                    <a:pt x="32345" y="164854"/>
                  </a:lnTo>
                  <a:lnTo>
                    <a:pt x="8546" y="136404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28760" y="443636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166878" y="0"/>
                  </a:moveTo>
                  <a:lnTo>
                    <a:pt x="114117" y="5279"/>
                  </a:lnTo>
                  <a:lnTo>
                    <a:pt x="68305" y="19982"/>
                  </a:lnTo>
                  <a:lnTo>
                    <a:pt x="32186" y="42409"/>
                  </a:lnTo>
                  <a:lnTo>
                    <a:pt x="0" y="103631"/>
                  </a:lnTo>
                  <a:lnTo>
                    <a:pt x="8503" y="136404"/>
                  </a:lnTo>
                  <a:lnTo>
                    <a:pt x="32186" y="164854"/>
                  </a:lnTo>
                  <a:lnTo>
                    <a:pt x="68305" y="187281"/>
                  </a:lnTo>
                  <a:lnTo>
                    <a:pt x="114117" y="201984"/>
                  </a:lnTo>
                  <a:lnTo>
                    <a:pt x="166878" y="207263"/>
                  </a:lnTo>
                  <a:lnTo>
                    <a:pt x="219638" y="201984"/>
                  </a:lnTo>
                  <a:lnTo>
                    <a:pt x="265450" y="187281"/>
                  </a:lnTo>
                  <a:lnTo>
                    <a:pt x="301569" y="164854"/>
                  </a:lnTo>
                  <a:lnTo>
                    <a:pt x="325252" y="136404"/>
                  </a:lnTo>
                  <a:lnTo>
                    <a:pt x="333756" y="103631"/>
                  </a:lnTo>
                  <a:lnTo>
                    <a:pt x="325252" y="70859"/>
                  </a:lnTo>
                  <a:lnTo>
                    <a:pt x="301569" y="42409"/>
                  </a:lnTo>
                  <a:lnTo>
                    <a:pt x="265450" y="19982"/>
                  </a:lnTo>
                  <a:lnTo>
                    <a:pt x="219638" y="5279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28760" y="4436363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0" y="103631"/>
                  </a:moveTo>
                  <a:lnTo>
                    <a:pt x="32186" y="42409"/>
                  </a:lnTo>
                  <a:lnTo>
                    <a:pt x="68305" y="19982"/>
                  </a:lnTo>
                  <a:lnTo>
                    <a:pt x="114117" y="5279"/>
                  </a:lnTo>
                  <a:lnTo>
                    <a:pt x="166878" y="0"/>
                  </a:lnTo>
                  <a:lnTo>
                    <a:pt x="219638" y="5279"/>
                  </a:lnTo>
                  <a:lnTo>
                    <a:pt x="265450" y="19982"/>
                  </a:lnTo>
                  <a:lnTo>
                    <a:pt x="301569" y="42409"/>
                  </a:lnTo>
                  <a:lnTo>
                    <a:pt x="325252" y="70859"/>
                  </a:lnTo>
                  <a:lnTo>
                    <a:pt x="333756" y="103631"/>
                  </a:lnTo>
                  <a:lnTo>
                    <a:pt x="325252" y="136404"/>
                  </a:lnTo>
                  <a:lnTo>
                    <a:pt x="301569" y="164854"/>
                  </a:lnTo>
                  <a:lnTo>
                    <a:pt x="265450" y="187281"/>
                  </a:lnTo>
                  <a:lnTo>
                    <a:pt x="219638" y="201984"/>
                  </a:lnTo>
                  <a:lnTo>
                    <a:pt x="166878" y="207263"/>
                  </a:lnTo>
                  <a:lnTo>
                    <a:pt x="114117" y="201984"/>
                  </a:lnTo>
                  <a:lnTo>
                    <a:pt x="68305" y="187281"/>
                  </a:lnTo>
                  <a:lnTo>
                    <a:pt x="32186" y="164854"/>
                  </a:lnTo>
                  <a:lnTo>
                    <a:pt x="8503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16952" y="5350763"/>
              <a:ext cx="326390" cy="200025"/>
            </a:xfrm>
            <a:custGeom>
              <a:avLst/>
              <a:gdLst/>
              <a:ahLst/>
              <a:cxnLst/>
              <a:rect l="l" t="t" r="r" b="b"/>
              <a:pathLst>
                <a:path w="326390" h="200025">
                  <a:moveTo>
                    <a:pt x="163068" y="0"/>
                  </a:moveTo>
                  <a:lnTo>
                    <a:pt x="111532" y="5090"/>
                  </a:lnTo>
                  <a:lnTo>
                    <a:pt x="66769" y="19263"/>
                  </a:lnTo>
                  <a:lnTo>
                    <a:pt x="31467" y="40873"/>
                  </a:lnTo>
                  <a:lnTo>
                    <a:pt x="0" y="99822"/>
                  </a:lnTo>
                  <a:lnTo>
                    <a:pt x="8314" y="131368"/>
                  </a:lnTo>
                  <a:lnTo>
                    <a:pt x="31467" y="158770"/>
                  </a:lnTo>
                  <a:lnTo>
                    <a:pt x="66769" y="180380"/>
                  </a:lnTo>
                  <a:lnTo>
                    <a:pt x="111532" y="194553"/>
                  </a:lnTo>
                  <a:lnTo>
                    <a:pt x="163068" y="199644"/>
                  </a:lnTo>
                  <a:lnTo>
                    <a:pt x="214603" y="194553"/>
                  </a:lnTo>
                  <a:lnTo>
                    <a:pt x="259366" y="180380"/>
                  </a:lnTo>
                  <a:lnTo>
                    <a:pt x="294668" y="158770"/>
                  </a:lnTo>
                  <a:lnTo>
                    <a:pt x="317821" y="131368"/>
                  </a:lnTo>
                  <a:lnTo>
                    <a:pt x="326136" y="99822"/>
                  </a:lnTo>
                  <a:lnTo>
                    <a:pt x="317821" y="68275"/>
                  </a:lnTo>
                  <a:lnTo>
                    <a:pt x="294668" y="40873"/>
                  </a:lnTo>
                  <a:lnTo>
                    <a:pt x="259366" y="19263"/>
                  </a:lnTo>
                  <a:lnTo>
                    <a:pt x="214603" y="5090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16952" y="5350763"/>
              <a:ext cx="326390" cy="200025"/>
            </a:xfrm>
            <a:custGeom>
              <a:avLst/>
              <a:gdLst/>
              <a:ahLst/>
              <a:cxnLst/>
              <a:rect l="l" t="t" r="r" b="b"/>
              <a:pathLst>
                <a:path w="326390" h="200025">
                  <a:moveTo>
                    <a:pt x="0" y="99822"/>
                  </a:moveTo>
                  <a:lnTo>
                    <a:pt x="31467" y="40873"/>
                  </a:lnTo>
                  <a:lnTo>
                    <a:pt x="66769" y="19263"/>
                  </a:lnTo>
                  <a:lnTo>
                    <a:pt x="111532" y="5090"/>
                  </a:lnTo>
                  <a:lnTo>
                    <a:pt x="163068" y="0"/>
                  </a:lnTo>
                  <a:lnTo>
                    <a:pt x="214603" y="5090"/>
                  </a:lnTo>
                  <a:lnTo>
                    <a:pt x="259366" y="19263"/>
                  </a:lnTo>
                  <a:lnTo>
                    <a:pt x="294668" y="40873"/>
                  </a:lnTo>
                  <a:lnTo>
                    <a:pt x="317821" y="68275"/>
                  </a:lnTo>
                  <a:lnTo>
                    <a:pt x="326136" y="99822"/>
                  </a:lnTo>
                  <a:lnTo>
                    <a:pt x="317821" y="131368"/>
                  </a:lnTo>
                  <a:lnTo>
                    <a:pt x="294668" y="158770"/>
                  </a:lnTo>
                  <a:lnTo>
                    <a:pt x="259366" y="180380"/>
                  </a:lnTo>
                  <a:lnTo>
                    <a:pt x="214603" y="194553"/>
                  </a:lnTo>
                  <a:lnTo>
                    <a:pt x="163068" y="199644"/>
                  </a:lnTo>
                  <a:lnTo>
                    <a:pt x="111532" y="194553"/>
                  </a:lnTo>
                  <a:lnTo>
                    <a:pt x="66769" y="180380"/>
                  </a:lnTo>
                  <a:lnTo>
                    <a:pt x="31467" y="158770"/>
                  </a:lnTo>
                  <a:lnTo>
                    <a:pt x="8314" y="131368"/>
                  </a:lnTo>
                  <a:lnTo>
                    <a:pt x="0" y="9982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32064" y="5350763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162305" y="0"/>
                  </a:moveTo>
                  <a:lnTo>
                    <a:pt x="110995" y="5090"/>
                  </a:lnTo>
                  <a:lnTo>
                    <a:pt x="66440" y="19263"/>
                  </a:lnTo>
                  <a:lnTo>
                    <a:pt x="31309" y="40873"/>
                  </a:lnTo>
                  <a:lnTo>
                    <a:pt x="0" y="99822"/>
                  </a:lnTo>
                  <a:lnTo>
                    <a:pt x="8272" y="131368"/>
                  </a:lnTo>
                  <a:lnTo>
                    <a:pt x="31309" y="158770"/>
                  </a:lnTo>
                  <a:lnTo>
                    <a:pt x="66440" y="180380"/>
                  </a:lnTo>
                  <a:lnTo>
                    <a:pt x="110995" y="194553"/>
                  </a:lnTo>
                  <a:lnTo>
                    <a:pt x="162305" y="199644"/>
                  </a:lnTo>
                  <a:lnTo>
                    <a:pt x="213616" y="194553"/>
                  </a:lnTo>
                  <a:lnTo>
                    <a:pt x="258171" y="180380"/>
                  </a:lnTo>
                  <a:lnTo>
                    <a:pt x="293302" y="158770"/>
                  </a:lnTo>
                  <a:lnTo>
                    <a:pt x="316339" y="131368"/>
                  </a:lnTo>
                  <a:lnTo>
                    <a:pt x="324611" y="99822"/>
                  </a:lnTo>
                  <a:lnTo>
                    <a:pt x="316339" y="68275"/>
                  </a:lnTo>
                  <a:lnTo>
                    <a:pt x="293302" y="40873"/>
                  </a:lnTo>
                  <a:lnTo>
                    <a:pt x="258171" y="19263"/>
                  </a:lnTo>
                  <a:lnTo>
                    <a:pt x="213616" y="5090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32064" y="5350763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0" y="99822"/>
                  </a:moveTo>
                  <a:lnTo>
                    <a:pt x="31309" y="40873"/>
                  </a:lnTo>
                  <a:lnTo>
                    <a:pt x="66440" y="19263"/>
                  </a:lnTo>
                  <a:lnTo>
                    <a:pt x="110995" y="5090"/>
                  </a:lnTo>
                  <a:lnTo>
                    <a:pt x="162305" y="0"/>
                  </a:lnTo>
                  <a:lnTo>
                    <a:pt x="213616" y="5090"/>
                  </a:lnTo>
                  <a:lnTo>
                    <a:pt x="258171" y="19263"/>
                  </a:lnTo>
                  <a:lnTo>
                    <a:pt x="293302" y="40873"/>
                  </a:lnTo>
                  <a:lnTo>
                    <a:pt x="316339" y="68275"/>
                  </a:lnTo>
                  <a:lnTo>
                    <a:pt x="324611" y="99822"/>
                  </a:lnTo>
                  <a:lnTo>
                    <a:pt x="316339" y="131368"/>
                  </a:lnTo>
                  <a:lnTo>
                    <a:pt x="293302" y="158770"/>
                  </a:lnTo>
                  <a:lnTo>
                    <a:pt x="258171" y="180380"/>
                  </a:lnTo>
                  <a:lnTo>
                    <a:pt x="213616" y="194553"/>
                  </a:lnTo>
                  <a:lnTo>
                    <a:pt x="162305" y="199644"/>
                  </a:lnTo>
                  <a:lnTo>
                    <a:pt x="110995" y="194553"/>
                  </a:lnTo>
                  <a:lnTo>
                    <a:pt x="66440" y="180380"/>
                  </a:lnTo>
                  <a:lnTo>
                    <a:pt x="31309" y="158770"/>
                  </a:lnTo>
                  <a:lnTo>
                    <a:pt x="8272" y="131368"/>
                  </a:lnTo>
                  <a:lnTo>
                    <a:pt x="0" y="9982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05928" y="5763767"/>
              <a:ext cx="326390" cy="198120"/>
            </a:xfrm>
            <a:custGeom>
              <a:avLst/>
              <a:gdLst/>
              <a:ahLst/>
              <a:cxnLst/>
              <a:rect l="l" t="t" r="r" b="b"/>
              <a:pathLst>
                <a:path w="326390" h="198120">
                  <a:moveTo>
                    <a:pt x="163068" y="0"/>
                  </a:moveTo>
                  <a:lnTo>
                    <a:pt x="111532" y="5049"/>
                  </a:lnTo>
                  <a:lnTo>
                    <a:pt x="66769" y="19112"/>
                  </a:lnTo>
                  <a:lnTo>
                    <a:pt x="31467" y="40555"/>
                  </a:lnTo>
                  <a:lnTo>
                    <a:pt x="0" y="99059"/>
                  </a:lnTo>
                  <a:lnTo>
                    <a:pt x="8314" y="130371"/>
                  </a:lnTo>
                  <a:lnTo>
                    <a:pt x="31467" y="157564"/>
                  </a:lnTo>
                  <a:lnTo>
                    <a:pt x="66769" y="179007"/>
                  </a:lnTo>
                  <a:lnTo>
                    <a:pt x="111532" y="193070"/>
                  </a:lnTo>
                  <a:lnTo>
                    <a:pt x="163068" y="198119"/>
                  </a:lnTo>
                  <a:lnTo>
                    <a:pt x="214603" y="193070"/>
                  </a:lnTo>
                  <a:lnTo>
                    <a:pt x="259366" y="179007"/>
                  </a:lnTo>
                  <a:lnTo>
                    <a:pt x="294668" y="157564"/>
                  </a:lnTo>
                  <a:lnTo>
                    <a:pt x="317821" y="130371"/>
                  </a:lnTo>
                  <a:lnTo>
                    <a:pt x="326136" y="99059"/>
                  </a:lnTo>
                  <a:lnTo>
                    <a:pt x="317821" y="67748"/>
                  </a:lnTo>
                  <a:lnTo>
                    <a:pt x="294668" y="40555"/>
                  </a:lnTo>
                  <a:lnTo>
                    <a:pt x="259366" y="19112"/>
                  </a:lnTo>
                  <a:lnTo>
                    <a:pt x="214603" y="5049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05928" y="5763767"/>
              <a:ext cx="326390" cy="198120"/>
            </a:xfrm>
            <a:custGeom>
              <a:avLst/>
              <a:gdLst/>
              <a:ahLst/>
              <a:cxnLst/>
              <a:rect l="l" t="t" r="r" b="b"/>
              <a:pathLst>
                <a:path w="326390" h="198120">
                  <a:moveTo>
                    <a:pt x="0" y="99059"/>
                  </a:moveTo>
                  <a:lnTo>
                    <a:pt x="31467" y="40555"/>
                  </a:lnTo>
                  <a:lnTo>
                    <a:pt x="66769" y="19112"/>
                  </a:lnTo>
                  <a:lnTo>
                    <a:pt x="111532" y="5049"/>
                  </a:lnTo>
                  <a:lnTo>
                    <a:pt x="163068" y="0"/>
                  </a:lnTo>
                  <a:lnTo>
                    <a:pt x="214603" y="5049"/>
                  </a:lnTo>
                  <a:lnTo>
                    <a:pt x="259366" y="19112"/>
                  </a:lnTo>
                  <a:lnTo>
                    <a:pt x="294668" y="40555"/>
                  </a:lnTo>
                  <a:lnTo>
                    <a:pt x="317821" y="67748"/>
                  </a:lnTo>
                  <a:lnTo>
                    <a:pt x="326136" y="99059"/>
                  </a:lnTo>
                  <a:lnTo>
                    <a:pt x="317821" y="130371"/>
                  </a:lnTo>
                  <a:lnTo>
                    <a:pt x="294668" y="157564"/>
                  </a:lnTo>
                  <a:lnTo>
                    <a:pt x="259366" y="179007"/>
                  </a:lnTo>
                  <a:lnTo>
                    <a:pt x="214603" y="193070"/>
                  </a:lnTo>
                  <a:lnTo>
                    <a:pt x="163068" y="198119"/>
                  </a:lnTo>
                  <a:lnTo>
                    <a:pt x="111532" y="193070"/>
                  </a:lnTo>
                  <a:lnTo>
                    <a:pt x="66769" y="179007"/>
                  </a:lnTo>
                  <a:lnTo>
                    <a:pt x="31467" y="157564"/>
                  </a:lnTo>
                  <a:lnTo>
                    <a:pt x="8314" y="130371"/>
                  </a:lnTo>
                  <a:lnTo>
                    <a:pt x="0" y="99059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255" y="5550407"/>
              <a:ext cx="325120" cy="198120"/>
            </a:xfrm>
            <a:custGeom>
              <a:avLst/>
              <a:gdLst/>
              <a:ahLst/>
              <a:cxnLst/>
              <a:rect l="l" t="t" r="r" b="b"/>
              <a:pathLst>
                <a:path w="325120" h="198120">
                  <a:moveTo>
                    <a:pt x="162305" y="0"/>
                  </a:moveTo>
                  <a:lnTo>
                    <a:pt x="110995" y="5049"/>
                  </a:lnTo>
                  <a:lnTo>
                    <a:pt x="66440" y="19112"/>
                  </a:lnTo>
                  <a:lnTo>
                    <a:pt x="31309" y="40555"/>
                  </a:lnTo>
                  <a:lnTo>
                    <a:pt x="0" y="99059"/>
                  </a:lnTo>
                  <a:lnTo>
                    <a:pt x="8272" y="130371"/>
                  </a:lnTo>
                  <a:lnTo>
                    <a:pt x="31309" y="157564"/>
                  </a:lnTo>
                  <a:lnTo>
                    <a:pt x="66440" y="179007"/>
                  </a:lnTo>
                  <a:lnTo>
                    <a:pt x="110995" y="193070"/>
                  </a:lnTo>
                  <a:lnTo>
                    <a:pt x="162305" y="198119"/>
                  </a:lnTo>
                  <a:lnTo>
                    <a:pt x="213616" y="193070"/>
                  </a:lnTo>
                  <a:lnTo>
                    <a:pt x="258171" y="179007"/>
                  </a:lnTo>
                  <a:lnTo>
                    <a:pt x="293302" y="157564"/>
                  </a:lnTo>
                  <a:lnTo>
                    <a:pt x="316339" y="130371"/>
                  </a:lnTo>
                  <a:lnTo>
                    <a:pt x="324612" y="99059"/>
                  </a:lnTo>
                  <a:lnTo>
                    <a:pt x="316339" y="67748"/>
                  </a:lnTo>
                  <a:lnTo>
                    <a:pt x="293302" y="40555"/>
                  </a:lnTo>
                  <a:lnTo>
                    <a:pt x="258171" y="19112"/>
                  </a:lnTo>
                  <a:lnTo>
                    <a:pt x="213616" y="5049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525255" y="5550407"/>
              <a:ext cx="325120" cy="198120"/>
            </a:xfrm>
            <a:custGeom>
              <a:avLst/>
              <a:gdLst/>
              <a:ahLst/>
              <a:cxnLst/>
              <a:rect l="l" t="t" r="r" b="b"/>
              <a:pathLst>
                <a:path w="325120" h="198120">
                  <a:moveTo>
                    <a:pt x="0" y="99059"/>
                  </a:moveTo>
                  <a:lnTo>
                    <a:pt x="31309" y="40555"/>
                  </a:lnTo>
                  <a:lnTo>
                    <a:pt x="66440" y="19112"/>
                  </a:lnTo>
                  <a:lnTo>
                    <a:pt x="110995" y="5049"/>
                  </a:lnTo>
                  <a:lnTo>
                    <a:pt x="162305" y="0"/>
                  </a:lnTo>
                  <a:lnTo>
                    <a:pt x="213616" y="5049"/>
                  </a:lnTo>
                  <a:lnTo>
                    <a:pt x="258171" y="19112"/>
                  </a:lnTo>
                  <a:lnTo>
                    <a:pt x="293302" y="40555"/>
                  </a:lnTo>
                  <a:lnTo>
                    <a:pt x="316339" y="67748"/>
                  </a:lnTo>
                  <a:lnTo>
                    <a:pt x="324612" y="99059"/>
                  </a:lnTo>
                  <a:lnTo>
                    <a:pt x="316339" y="130371"/>
                  </a:lnTo>
                  <a:lnTo>
                    <a:pt x="293302" y="157564"/>
                  </a:lnTo>
                  <a:lnTo>
                    <a:pt x="258171" y="179007"/>
                  </a:lnTo>
                  <a:lnTo>
                    <a:pt x="213616" y="193070"/>
                  </a:lnTo>
                  <a:lnTo>
                    <a:pt x="162305" y="198119"/>
                  </a:lnTo>
                  <a:lnTo>
                    <a:pt x="110995" y="193070"/>
                  </a:lnTo>
                  <a:lnTo>
                    <a:pt x="66440" y="179007"/>
                  </a:lnTo>
                  <a:lnTo>
                    <a:pt x="31309" y="157564"/>
                  </a:lnTo>
                  <a:lnTo>
                    <a:pt x="8272" y="130371"/>
                  </a:lnTo>
                  <a:lnTo>
                    <a:pt x="0" y="99059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258312" y="3915155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39" y="0"/>
                  </a:moveTo>
                  <a:lnTo>
                    <a:pt x="114653" y="5279"/>
                  </a:lnTo>
                  <a:lnTo>
                    <a:pt x="68634" y="19982"/>
                  </a:lnTo>
                  <a:lnTo>
                    <a:pt x="32345" y="42409"/>
                  </a:lnTo>
                  <a:lnTo>
                    <a:pt x="0" y="103632"/>
                  </a:lnTo>
                  <a:lnTo>
                    <a:pt x="8546" y="136404"/>
                  </a:lnTo>
                  <a:lnTo>
                    <a:pt x="32345" y="164854"/>
                  </a:lnTo>
                  <a:lnTo>
                    <a:pt x="68634" y="187281"/>
                  </a:lnTo>
                  <a:lnTo>
                    <a:pt x="114653" y="201984"/>
                  </a:lnTo>
                  <a:lnTo>
                    <a:pt x="167639" y="207264"/>
                  </a:lnTo>
                  <a:lnTo>
                    <a:pt x="220626" y="201984"/>
                  </a:lnTo>
                  <a:lnTo>
                    <a:pt x="266645" y="187281"/>
                  </a:lnTo>
                  <a:lnTo>
                    <a:pt x="302934" y="164854"/>
                  </a:lnTo>
                  <a:lnTo>
                    <a:pt x="326733" y="136404"/>
                  </a:lnTo>
                  <a:lnTo>
                    <a:pt x="335279" y="103632"/>
                  </a:lnTo>
                  <a:lnTo>
                    <a:pt x="326733" y="70859"/>
                  </a:lnTo>
                  <a:lnTo>
                    <a:pt x="302934" y="42409"/>
                  </a:lnTo>
                  <a:lnTo>
                    <a:pt x="266645" y="19982"/>
                  </a:lnTo>
                  <a:lnTo>
                    <a:pt x="220626" y="5279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58312" y="3915155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2"/>
                  </a:moveTo>
                  <a:lnTo>
                    <a:pt x="32345" y="42409"/>
                  </a:lnTo>
                  <a:lnTo>
                    <a:pt x="68634" y="19982"/>
                  </a:lnTo>
                  <a:lnTo>
                    <a:pt x="114653" y="5279"/>
                  </a:lnTo>
                  <a:lnTo>
                    <a:pt x="167639" y="0"/>
                  </a:lnTo>
                  <a:lnTo>
                    <a:pt x="220626" y="5279"/>
                  </a:lnTo>
                  <a:lnTo>
                    <a:pt x="266645" y="19982"/>
                  </a:lnTo>
                  <a:lnTo>
                    <a:pt x="302934" y="42409"/>
                  </a:lnTo>
                  <a:lnTo>
                    <a:pt x="326733" y="70859"/>
                  </a:lnTo>
                  <a:lnTo>
                    <a:pt x="335279" y="103632"/>
                  </a:lnTo>
                  <a:lnTo>
                    <a:pt x="326733" y="136404"/>
                  </a:lnTo>
                  <a:lnTo>
                    <a:pt x="302934" y="164854"/>
                  </a:lnTo>
                  <a:lnTo>
                    <a:pt x="266645" y="187281"/>
                  </a:lnTo>
                  <a:lnTo>
                    <a:pt x="220626" y="201984"/>
                  </a:lnTo>
                  <a:lnTo>
                    <a:pt x="167639" y="207264"/>
                  </a:lnTo>
                  <a:lnTo>
                    <a:pt x="114653" y="201984"/>
                  </a:lnTo>
                  <a:lnTo>
                    <a:pt x="68634" y="187281"/>
                  </a:lnTo>
                  <a:lnTo>
                    <a:pt x="32345" y="164854"/>
                  </a:lnTo>
                  <a:lnTo>
                    <a:pt x="8546" y="136404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00172" y="4142231"/>
              <a:ext cx="335280" cy="205740"/>
            </a:xfrm>
            <a:custGeom>
              <a:avLst/>
              <a:gdLst/>
              <a:ahLst/>
              <a:cxnLst/>
              <a:rect l="l" t="t" r="r" b="b"/>
              <a:pathLst>
                <a:path w="335280" h="205739">
                  <a:moveTo>
                    <a:pt x="167639" y="0"/>
                  </a:moveTo>
                  <a:lnTo>
                    <a:pt x="114653" y="5248"/>
                  </a:lnTo>
                  <a:lnTo>
                    <a:pt x="68634" y="19860"/>
                  </a:lnTo>
                  <a:lnTo>
                    <a:pt x="32345" y="42135"/>
                  </a:lnTo>
                  <a:lnTo>
                    <a:pt x="0" y="102870"/>
                  </a:lnTo>
                  <a:lnTo>
                    <a:pt x="8546" y="135367"/>
                  </a:lnTo>
                  <a:lnTo>
                    <a:pt x="32345" y="163604"/>
                  </a:lnTo>
                  <a:lnTo>
                    <a:pt x="68634" y="185879"/>
                  </a:lnTo>
                  <a:lnTo>
                    <a:pt x="114653" y="200491"/>
                  </a:lnTo>
                  <a:lnTo>
                    <a:pt x="167639" y="205740"/>
                  </a:lnTo>
                  <a:lnTo>
                    <a:pt x="220626" y="200491"/>
                  </a:lnTo>
                  <a:lnTo>
                    <a:pt x="266645" y="185879"/>
                  </a:lnTo>
                  <a:lnTo>
                    <a:pt x="302934" y="163604"/>
                  </a:lnTo>
                  <a:lnTo>
                    <a:pt x="326733" y="135367"/>
                  </a:lnTo>
                  <a:lnTo>
                    <a:pt x="335279" y="102870"/>
                  </a:lnTo>
                  <a:lnTo>
                    <a:pt x="326733" y="70372"/>
                  </a:lnTo>
                  <a:lnTo>
                    <a:pt x="302934" y="42135"/>
                  </a:lnTo>
                  <a:lnTo>
                    <a:pt x="266645" y="19860"/>
                  </a:lnTo>
                  <a:lnTo>
                    <a:pt x="220626" y="5248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00172" y="4142231"/>
              <a:ext cx="335280" cy="205740"/>
            </a:xfrm>
            <a:custGeom>
              <a:avLst/>
              <a:gdLst/>
              <a:ahLst/>
              <a:cxnLst/>
              <a:rect l="l" t="t" r="r" b="b"/>
              <a:pathLst>
                <a:path w="335280" h="205739">
                  <a:moveTo>
                    <a:pt x="0" y="102870"/>
                  </a:moveTo>
                  <a:lnTo>
                    <a:pt x="32345" y="42135"/>
                  </a:lnTo>
                  <a:lnTo>
                    <a:pt x="68634" y="19860"/>
                  </a:lnTo>
                  <a:lnTo>
                    <a:pt x="114653" y="5248"/>
                  </a:lnTo>
                  <a:lnTo>
                    <a:pt x="167639" y="0"/>
                  </a:lnTo>
                  <a:lnTo>
                    <a:pt x="220626" y="5248"/>
                  </a:lnTo>
                  <a:lnTo>
                    <a:pt x="266645" y="19860"/>
                  </a:lnTo>
                  <a:lnTo>
                    <a:pt x="302934" y="42135"/>
                  </a:lnTo>
                  <a:lnTo>
                    <a:pt x="326733" y="70372"/>
                  </a:lnTo>
                  <a:lnTo>
                    <a:pt x="335279" y="102870"/>
                  </a:lnTo>
                  <a:lnTo>
                    <a:pt x="326733" y="135367"/>
                  </a:lnTo>
                  <a:lnTo>
                    <a:pt x="302934" y="163604"/>
                  </a:lnTo>
                  <a:lnTo>
                    <a:pt x="266645" y="185879"/>
                  </a:lnTo>
                  <a:lnTo>
                    <a:pt x="220626" y="200491"/>
                  </a:lnTo>
                  <a:lnTo>
                    <a:pt x="167639" y="205740"/>
                  </a:lnTo>
                  <a:lnTo>
                    <a:pt x="114653" y="200491"/>
                  </a:lnTo>
                  <a:lnTo>
                    <a:pt x="68634" y="185879"/>
                  </a:lnTo>
                  <a:lnTo>
                    <a:pt x="32345" y="163604"/>
                  </a:lnTo>
                  <a:lnTo>
                    <a:pt x="8546" y="135367"/>
                  </a:lnTo>
                  <a:lnTo>
                    <a:pt x="0" y="102870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505200" y="4338827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10" h="205739">
                  <a:moveTo>
                    <a:pt x="166877" y="0"/>
                  </a:moveTo>
                  <a:lnTo>
                    <a:pt x="114117" y="5248"/>
                  </a:lnTo>
                  <a:lnTo>
                    <a:pt x="68305" y="19860"/>
                  </a:lnTo>
                  <a:lnTo>
                    <a:pt x="32186" y="42135"/>
                  </a:lnTo>
                  <a:lnTo>
                    <a:pt x="0" y="102870"/>
                  </a:lnTo>
                  <a:lnTo>
                    <a:pt x="8503" y="135367"/>
                  </a:lnTo>
                  <a:lnTo>
                    <a:pt x="32186" y="163604"/>
                  </a:lnTo>
                  <a:lnTo>
                    <a:pt x="68305" y="185879"/>
                  </a:lnTo>
                  <a:lnTo>
                    <a:pt x="114117" y="200491"/>
                  </a:lnTo>
                  <a:lnTo>
                    <a:pt x="166877" y="205740"/>
                  </a:lnTo>
                  <a:lnTo>
                    <a:pt x="219638" y="200491"/>
                  </a:lnTo>
                  <a:lnTo>
                    <a:pt x="265450" y="185879"/>
                  </a:lnTo>
                  <a:lnTo>
                    <a:pt x="301569" y="163604"/>
                  </a:lnTo>
                  <a:lnTo>
                    <a:pt x="325252" y="135367"/>
                  </a:lnTo>
                  <a:lnTo>
                    <a:pt x="333755" y="102870"/>
                  </a:lnTo>
                  <a:lnTo>
                    <a:pt x="325252" y="70372"/>
                  </a:lnTo>
                  <a:lnTo>
                    <a:pt x="301569" y="42135"/>
                  </a:lnTo>
                  <a:lnTo>
                    <a:pt x="265450" y="19860"/>
                  </a:lnTo>
                  <a:lnTo>
                    <a:pt x="219638" y="524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505200" y="4338827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10" h="205739">
                  <a:moveTo>
                    <a:pt x="0" y="102870"/>
                  </a:moveTo>
                  <a:lnTo>
                    <a:pt x="32186" y="42135"/>
                  </a:lnTo>
                  <a:lnTo>
                    <a:pt x="68305" y="19860"/>
                  </a:lnTo>
                  <a:lnTo>
                    <a:pt x="114117" y="5248"/>
                  </a:lnTo>
                  <a:lnTo>
                    <a:pt x="166877" y="0"/>
                  </a:lnTo>
                  <a:lnTo>
                    <a:pt x="219638" y="5248"/>
                  </a:lnTo>
                  <a:lnTo>
                    <a:pt x="265450" y="19860"/>
                  </a:lnTo>
                  <a:lnTo>
                    <a:pt x="301569" y="42135"/>
                  </a:lnTo>
                  <a:lnTo>
                    <a:pt x="325252" y="70372"/>
                  </a:lnTo>
                  <a:lnTo>
                    <a:pt x="333755" y="102870"/>
                  </a:lnTo>
                  <a:lnTo>
                    <a:pt x="325252" y="135367"/>
                  </a:lnTo>
                  <a:lnTo>
                    <a:pt x="301569" y="163604"/>
                  </a:lnTo>
                  <a:lnTo>
                    <a:pt x="265450" y="185879"/>
                  </a:lnTo>
                  <a:lnTo>
                    <a:pt x="219638" y="200491"/>
                  </a:lnTo>
                  <a:lnTo>
                    <a:pt x="166877" y="205740"/>
                  </a:lnTo>
                  <a:lnTo>
                    <a:pt x="114117" y="200491"/>
                  </a:lnTo>
                  <a:lnTo>
                    <a:pt x="68305" y="185879"/>
                  </a:lnTo>
                  <a:lnTo>
                    <a:pt x="32186" y="163604"/>
                  </a:lnTo>
                  <a:lnTo>
                    <a:pt x="8503" y="135367"/>
                  </a:lnTo>
                  <a:lnTo>
                    <a:pt x="0" y="10287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976372" y="4533899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162305" y="0"/>
                  </a:moveTo>
                  <a:lnTo>
                    <a:pt x="110995" y="5090"/>
                  </a:lnTo>
                  <a:lnTo>
                    <a:pt x="66440" y="19263"/>
                  </a:lnTo>
                  <a:lnTo>
                    <a:pt x="31309" y="40873"/>
                  </a:lnTo>
                  <a:lnTo>
                    <a:pt x="0" y="99822"/>
                  </a:lnTo>
                  <a:lnTo>
                    <a:pt x="8272" y="131368"/>
                  </a:lnTo>
                  <a:lnTo>
                    <a:pt x="31309" y="158770"/>
                  </a:lnTo>
                  <a:lnTo>
                    <a:pt x="66440" y="180380"/>
                  </a:lnTo>
                  <a:lnTo>
                    <a:pt x="110995" y="194553"/>
                  </a:lnTo>
                  <a:lnTo>
                    <a:pt x="162305" y="199644"/>
                  </a:lnTo>
                  <a:lnTo>
                    <a:pt x="213616" y="194553"/>
                  </a:lnTo>
                  <a:lnTo>
                    <a:pt x="258171" y="180380"/>
                  </a:lnTo>
                  <a:lnTo>
                    <a:pt x="293302" y="158770"/>
                  </a:lnTo>
                  <a:lnTo>
                    <a:pt x="316339" y="131368"/>
                  </a:lnTo>
                  <a:lnTo>
                    <a:pt x="324612" y="99822"/>
                  </a:lnTo>
                  <a:lnTo>
                    <a:pt x="316339" y="68275"/>
                  </a:lnTo>
                  <a:lnTo>
                    <a:pt x="293302" y="40873"/>
                  </a:lnTo>
                  <a:lnTo>
                    <a:pt x="258171" y="19263"/>
                  </a:lnTo>
                  <a:lnTo>
                    <a:pt x="213616" y="5090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76372" y="4533899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0" y="99822"/>
                  </a:moveTo>
                  <a:lnTo>
                    <a:pt x="31309" y="40873"/>
                  </a:lnTo>
                  <a:lnTo>
                    <a:pt x="66440" y="19263"/>
                  </a:lnTo>
                  <a:lnTo>
                    <a:pt x="110995" y="5090"/>
                  </a:lnTo>
                  <a:lnTo>
                    <a:pt x="162305" y="0"/>
                  </a:lnTo>
                  <a:lnTo>
                    <a:pt x="213616" y="5090"/>
                  </a:lnTo>
                  <a:lnTo>
                    <a:pt x="258171" y="19263"/>
                  </a:lnTo>
                  <a:lnTo>
                    <a:pt x="293302" y="40873"/>
                  </a:lnTo>
                  <a:lnTo>
                    <a:pt x="316339" y="68275"/>
                  </a:lnTo>
                  <a:lnTo>
                    <a:pt x="324612" y="99822"/>
                  </a:lnTo>
                  <a:lnTo>
                    <a:pt x="316339" y="131368"/>
                  </a:lnTo>
                  <a:lnTo>
                    <a:pt x="293302" y="158770"/>
                  </a:lnTo>
                  <a:lnTo>
                    <a:pt x="258171" y="180380"/>
                  </a:lnTo>
                  <a:lnTo>
                    <a:pt x="213616" y="194553"/>
                  </a:lnTo>
                  <a:lnTo>
                    <a:pt x="162305" y="199644"/>
                  </a:lnTo>
                  <a:lnTo>
                    <a:pt x="110995" y="194553"/>
                  </a:lnTo>
                  <a:lnTo>
                    <a:pt x="66440" y="180380"/>
                  </a:lnTo>
                  <a:lnTo>
                    <a:pt x="31309" y="158770"/>
                  </a:lnTo>
                  <a:lnTo>
                    <a:pt x="8272" y="131368"/>
                  </a:lnTo>
                  <a:lnTo>
                    <a:pt x="0" y="9982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715255" y="4347971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40" y="0"/>
                  </a:moveTo>
                  <a:lnTo>
                    <a:pt x="114653" y="5279"/>
                  </a:lnTo>
                  <a:lnTo>
                    <a:pt x="68634" y="19982"/>
                  </a:lnTo>
                  <a:lnTo>
                    <a:pt x="32345" y="42409"/>
                  </a:lnTo>
                  <a:lnTo>
                    <a:pt x="0" y="103631"/>
                  </a:lnTo>
                  <a:lnTo>
                    <a:pt x="8546" y="136404"/>
                  </a:lnTo>
                  <a:lnTo>
                    <a:pt x="32345" y="164854"/>
                  </a:lnTo>
                  <a:lnTo>
                    <a:pt x="68634" y="187281"/>
                  </a:lnTo>
                  <a:lnTo>
                    <a:pt x="114653" y="201984"/>
                  </a:lnTo>
                  <a:lnTo>
                    <a:pt x="167640" y="207263"/>
                  </a:lnTo>
                  <a:lnTo>
                    <a:pt x="220626" y="201984"/>
                  </a:lnTo>
                  <a:lnTo>
                    <a:pt x="266645" y="187281"/>
                  </a:lnTo>
                  <a:lnTo>
                    <a:pt x="302934" y="164854"/>
                  </a:lnTo>
                  <a:lnTo>
                    <a:pt x="326733" y="136404"/>
                  </a:lnTo>
                  <a:lnTo>
                    <a:pt x="335280" y="103631"/>
                  </a:lnTo>
                  <a:lnTo>
                    <a:pt x="326733" y="70859"/>
                  </a:lnTo>
                  <a:lnTo>
                    <a:pt x="302934" y="42409"/>
                  </a:lnTo>
                  <a:lnTo>
                    <a:pt x="266645" y="19982"/>
                  </a:lnTo>
                  <a:lnTo>
                    <a:pt x="220626" y="5279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15255" y="4347971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1"/>
                  </a:moveTo>
                  <a:lnTo>
                    <a:pt x="32345" y="42409"/>
                  </a:lnTo>
                  <a:lnTo>
                    <a:pt x="68634" y="19982"/>
                  </a:lnTo>
                  <a:lnTo>
                    <a:pt x="114653" y="5279"/>
                  </a:lnTo>
                  <a:lnTo>
                    <a:pt x="167640" y="0"/>
                  </a:lnTo>
                  <a:lnTo>
                    <a:pt x="220626" y="5279"/>
                  </a:lnTo>
                  <a:lnTo>
                    <a:pt x="266645" y="19982"/>
                  </a:lnTo>
                  <a:lnTo>
                    <a:pt x="302934" y="42409"/>
                  </a:lnTo>
                  <a:lnTo>
                    <a:pt x="326733" y="70859"/>
                  </a:lnTo>
                  <a:lnTo>
                    <a:pt x="335280" y="103631"/>
                  </a:lnTo>
                  <a:lnTo>
                    <a:pt x="326733" y="136404"/>
                  </a:lnTo>
                  <a:lnTo>
                    <a:pt x="302934" y="164854"/>
                  </a:lnTo>
                  <a:lnTo>
                    <a:pt x="266645" y="187281"/>
                  </a:lnTo>
                  <a:lnTo>
                    <a:pt x="220626" y="201984"/>
                  </a:lnTo>
                  <a:lnTo>
                    <a:pt x="167640" y="207263"/>
                  </a:lnTo>
                  <a:lnTo>
                    <a:pt x="114653" y="201984"/>
                  </a:lnTo>
                  <a:lnTo>
                    <a:pt x="68634" y="187281"/>
                  </a:lnTo>
                  <a:lnTo>
                    <a:pt x="32345" y="164854"/>
                  </a:lnTo>
                  <a:lnTo>
                    <a:pt x="8546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97780" y="4018787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10" h="207645">
                  <a:moveTo>
                    <a:pt x="166878" y="0"/>
                  </a:moveTo>
                  <a:lnTo>
                    <a:pt x="114117" y="5279"/>
                  </a:lnTo>
                  <a:lnTo>
                    <a:pt x="68305" y="19982"/>
                  </a:lnTo>
                  <a:lnTo>
                    <a:pt x="32186" y="42409"/>
                  </a:lnTo>
                  <a:lnTo>
                    <a:pt x="0" y="103631"/>
                  </a:lnTo>
                  <a:lnTo>
                    <a:pt x="8503" y="136404"/>
                  </a:lnTo>
                  <a:lnTo>
                    <a:pt x="32186" y="164854"/>
                  </a:lnTo>
                  <a:lnTo>
                    <a:pt x="68305" y="187281"/>
                  </a:lnTo>
                  <a:lnTo>
                    <a:pt x="114117" y="201984"/>
                  </a:lnTo>
                  <a:lnTo>
                    <a:pt x="166878" y="207263"/>
                  </a:lnTo>
                  <a:lnTo>
                    <a:pt x="219638" y="201984"/>
                  </a:lnTo>
                  <a:lnTo>
                    <a:pt x="265450" y="187281"/>
                  </a:lnTo>
                  <a:lnTo>
                    <a:pt x="301569" y="164854"/>
                  </a:lnTo>
                  <a:lnTo>
                    <a:pt x="325252" y="136404"/>
                  </a:lnTo>
                  <a:lnTo>
                    <a:pt x="333756" y="103631"/>
                  </a:lnTo>
                  <a:lnTo>
                    <a:pt x="325252" y="70859"/>
                  </a:lnTo>
                  <a:lnTo>
                    <a:pt x="301569" y="42409"/>
                  </a:lnTo>
                  <a:lnTo>
                    <a:pt x="265450" y="19982"/>
                  </a:lnTo>
                  <a:lnTo>
                    <a:pt x="219638" y="5279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97780" y="4018787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10" h="207645">
                  <a:moveTo>
                    <a:pt x="0" y="103631"/>
                  </a:moveTo>
                  <a:lnTo>
                    <a:pt x="32186" y="42409"/>
                  </a:lnTo>
                  <a:lnTo>
                    <a:pt x="68305" y="19982"/>
                  </a:lnTo>
                  <a:lnTo>
                    <a:pt x="114117" y="5279"/>
                  </a:lnTo>
                  <a:lnTo>
                    <a:pt x="166878" y="0"/>
                  </a:lnTo>
                  <a:lnTo>
                    <a:pt x="219638" y="5279"/>
                  </a:lnTo>
                  <a:lnTo>
                    <a:pt x="265450" y="19982"/>
                  </a:lnTo>
                  <a:lnTo>
                    <a:pt x="301569" y="42409"/>
                  </a:lnTo>
                  <a:lnTo>
                    <a:pt x="325252" y="70859"/>
                  </a:lnTo>
                  <a:lnTo>
                    <a:pt x="333756" y="103631"/>
                  </a:lnTo>
                  <a:lnTo>
                    <a:pt x="325252" y="136404"/>
                  </a:lnTo>
                  <a:lnTo>
                    <a:pt x="301569" y="164854"/>
                  </a:lnTo>
                  <a:lnTo>
                    <a:pt x="265450" y="187281"/>
                  </a:lnTo>
                  <a:lnTo>
                    <a:pt x="219638" y="201984"/>
                  </a:lnTo>
                  <a:lnTo>
                    <a:pt x="166878" y="207263"/>
                  </a:lnTo>
                  <a:lnTo>
                    <a:pt x="114117" y="201984"/>
                  </a:lnTo>
                  <a:lnTo>
                    <a:pt x="68305" y="187281"/>
                  </a:lnTo>
                  <a:lnTo>
                    <a:pt x="32186" y="164854"/>
                  </a:lnTo>
                  <a:lnTo>
                    <a:pt x="8503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300472" y="4440935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162305" y="0"/>
                  </a:moveTo>
                  <a:lnTo>
                    <a:pt x="110995" y="5090"/>
                  </a:lnTo>
                  <a:lnTo>
                    <a:pt x="66440" y="19263"/>
                  </a:lnTo>
                  <a:lnTo>
                    <a:pt x="31309" y="40873"/>
                  </a:lnTo>
                  <a:lnTo>
                    <a:pt x="0" y="99821"/>
                  </a:lnTo>
                  <a:lnTo>
                    <a:pt x="8272" y="131368"/>
                  </a:lnTo>
                  <a:lnTo>
                    <a:pt x="31309" y="158770"/>
                  </a:lnTo>
                  <a:lnTo>
                    <a:pt x="66440" y="180380"/>
                  </a:lnTo>
                  <a:lnTo>
                    <a:pt x="110995" y="194553"/>
                  </a:lnTo>
                  <a:lnTo>
                    <a:pt x="162305" y="199644"/>
                  </a:lnTo>
                  <a:lnTo>
                    <a:pt x="213616" y="194553"/>
                  </a:lnTo>
                  <a:lnTo>
                    <a:pt x="258171" y="180380"/>
                  </a:lnTo>
                  <a:lnTo>
                    <a:pt x="293302" y="158770"/>
                  </a:lnTo>
                  <a:lnTo>
                    <a:pt x="316339" y="131368"/>
                  </a:lnTo>
                  <a:lnTo>
                    <a:pt x="324612" y="99821"/>
                  </a:lnTo>
                  <a:lnTo>
                    <a:pt x="316339" y="68275"/>
                  </a:lnTo>
                  <a:lnTo>
                    <a:pt x="293302" y="40873"/>
                  </a:lnTo>
                  <a:lnTo>
                    <a:pt x="258171" y="19263"/>
                  </a:lnTo>
                  <a:lnTo>
                    <a:pt x="213616" y="5090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300472" y="4440935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0" y="99821"/>
                  </a:moveTo>
                  <a:lnTo>
                    <a:pt x="31309" y="40873"/>
                  </a:lnTo>
                  <a:lnTo>
                    <a:pt x="66440" y="19263"/>
                  </a:lnTo>
                  <a:lnTo>
                    <a:pt x="110995" y="5090"/>
                  </a:lnTo>
                  <a:lnTo>
                    <a:pt x="162305" y="0"/>
                  </a:lnTo>
                  <a:lnTo>
                    <a:pt x="213616" y="5090"/>
                  </a:lnTo>
                  <a:lnTo>
                    <a:pt x="258171" y="19263"/>
                  </a:lnTo>
                  <a:lnTo>
                    <a:pt x="293302" y="40873"/>
                  </a:lnTo>
                  <a:lnTo>
                    <a:pt x="316339" y="68275"/>
                  </a:lnTo>
                  <a:lnTo>
                    <a:pt x="324612" y="99821"/>
                  </a:lnTo>
                  <a:lnTo>
                    <a:pt x="316339" y="131368"/>
                  </a:lnTo>
                  <a:lnTo>
                    <a:pt x="293302" y="158770"/>
                  </a:lnTo>
                  <a:lnTo>
                    <a:pt x="258171" y="180380"/>
                  </a:lnTo>
                  <a:lnTo>
                    <a:pt x="213616" y="194553"/>
                  </a:lnTo>
                  <a:lnTo>
                    <a:pt x="162305" y="199644"/>
                  </a:lnTo>
                  <a:lnTo>
                    <a:pt x="110995" y="194553"/>
                  </a:lnTo>
                  <a:lnTo>
                    <a:pt x="66440" y="180380"/>
                  </a:lnTo>
                  <a:lnTo>
                    <a:pt x="31309" y="158770"/>
                  </a:lnTo>
                  <a:lnTo>
                    <a:pt x="8272" y="131368"/>
                  </a:lnTo>
                  <a:lnTo>
                    <a:pt x="0" y="99821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66972" y="5754623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39" y="0"/>
                  </a:moveTo>
                  <a:lnTo>
                    <a:pt x="114653" y="5282"/>
                  </a:lnTo>
                  <a:lnTo>
                    <a:pt x="68634" y="19993"/>
                  </a:lnTo>
                  <a:lnTo>
                    <a:pt x="32345" y="42426"/>
                  </a:lnTo>
                  <a:lnTo>
                    <a:pt x="0" y="103631"/>
                  </a:lnTo>
                  <a:lnTo>
                    <a:pt x="8546" y="136389"/>
                  </a:lnTo>
                  <a:lnTo>
                    <a:pt x="32345" y="164837"/>
                  </a:lnTo>
                  <a:lnTo>
                    <a:pt x="68634" y="187270"/>
                  </a:lnTo>
                  <a:lnTo>
                    <a:pt x="114653" y="201981"/>
                  </a:lnTo>
                  <a:lnTo>
                    <a:pt x="167639" y="207263"/>
                  </a:lnTo>
                  <a:lnTo>
                    <a:pt x="220626" y="201981"/>
                  </a:lnTo>
                  <a:lnTo>
                    <a:pt x="266645" y="187270"/>
                  </a:lnTo>
                  <a:lnTo>
                    <a:pt x="302934" y="164837"/>
                  </a:lnTo>
                  <a:lnTo>
                    <a:pt x="326733" y="136389"/>
                  </a:lnTo>
                  <a:lnTo>
                    <a:pt x="335279" y="103631"/>
                  </a:lnTo>
                  <a:lnTo>
                    <a:pt x="326733" y="70874"/>
                  </a:lnTo>
                  <a:lnTo>
                    <a:pt x="302934" y="42426"/>
                  </a:lnTo>
                  <a:lnTo>
                    <a:pt x="266645" y="19993"/>
                  </a:lnTo>
                  <a:lnTo>
                    <a:pt x="220626" y="5282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66972" y="5754623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1"/>
                  </a:moveTo>
                  <a:lnTo>
                    <a:pt x="32345" y="42426"/>
                  </a:lnTo>
                  <a:lnTo>
                    <a:pt x="68634" y="19993"/>
                  </a:lnTo>
                  <a:lnTo>
                    <a:pt x="114653" y="5282"/>
                  </a:lnTo>
                  <a:lnTo>
                    <a:pt x="167639" y="0"/>
                  </a:lnTo>
                  <a:lnTo>
                    <a:pt x="220626" y="5282"/>
                  </a:lnTo>
                  <a:lnTo>
                    <a:pt x="266645" y="19993"/>
                  </a:lnTo>
                  <a:lnTo>
                    <a:pt x="302934" y="42426"/>
                  </a:lnTo>
                  <a:lnTo>
                    <a:pt x="326733" y="70874"/>
                  </a:lnTo>
                  <a:lnTo>
                    <a:pt x="335279" y="103631"/>
                  </a:lnTo>
                  <a:lnTo>
                    <a:pt x="326733" y="136389"/>
                  </a:lnTo>
                  <a:lnTo>
                    <a:pt x="302934" y="164837"/>
                  </a:lnTo>
                  <a:lnTo>
                    <a:pt x="266645" y="187270"/>
                  </a:lnTo>
                  <a:lnTo>
                    <a:pt x="220626" y="201981"/>
                  </a:lnTo>
                  <a:lnTo>
                    <a:pt x="167639" y="207263"/>
                  </a:lnTo>
                  <a:lnTo>
                    <a:pt x="114653" y="201981"/>
                  </a:lnTo>
                  <a:lnTo>
                    <a:pt x="68634" y="187270"/>
                  </a:lnTo>
                  <a:lnTo>
                    <a:pt x="32345" y="164837"/>
                  </a:lnTo>
                  <a:lnTo>
                    <a:pt x="8546" y="136389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303776" y="5338571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39" y="0"/>
                  </a:moveTo>
                  <a:lnTo>
                    <a:pt x="114653" y="5279"/>
                  </a:lnTo>
                  <a:lnTo>
                    <a:pt x="68634" y="19982"/>
                  </a:lnTo>
                  <a:lnTo>
                    <a:pt x="32345" y="42409"/>
                  </a:lnTo>
                  <a:lnTo>
                    <a:pt x="0" y="103631"/>
                  </a:lnTo>
                  <a:lnTo>
                    <a:pt x="8546" y="136404"/>
                  </a:lnTo>
                  <a:lnTo>
                    <a:pt x="32345" y="164854"/>
                  </a:lnTo>
                  <a:lnTo>
                    <a:pt x="68634" y="187281"/>
                  </a:lnTo>
                  <a:lnTo>
                    <a:pt x="114653" y="201984"/>
                  </a:lnTo>
                  <a:lnTo>
                    <a:pt x="167639" y="207263"/>
                  </a:lnTo>
                  <a:lnTo>
                    <a:pt x="220626" y="201984"/>
                  </a:lnTo>
                  <a:lnTo>
                    <a:pt x="266645" y="187281"/>
                  </a:lnTo>
                  <a:lnTo>
                    <a:pt x="302934" y="164854"/>
                  </a:lnTo>
                  <a:lnTo>
                    <a:pt x="326733" y="136404"/>
                  </a:lnTo>
                  <a:lnTo>
                    <a:pt x="335279" y="103631"/>
                  </a:lnTo>
                  <a:lnTo>
                    <a:pt x="326733" y="70859"/>
                  </a:lnTo>
                  <a:lnTo>
                    <a:pt x="302934" y="42409"/>
                  </a:lnTo>
                  <a:lnTo>
                    <a:pt x="266645" y="19982"/>
                  </a:lnTo>
                  <a:lnTo>
                    <a:pt x="220626" y="5279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303776" y="5338571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1"/>
                  </a:moveTo>
                  <a:lnTo>
                    <a:pt x="32345" y="42409"/>
                  </a:lnTo>
                  <a:lnTo>
                    <a:pt x="68634" y="19982"/>
                  </a:lnTo>
                  <a:lnTo>
                    <a:pt x="114653" y="5279"/>
                  </a:lnTo>
                  <a:lnTo>
                    <a:pt x="167639" y="0"/>
                  </a:lnTo>
                  <a:lnTo>
                    <a:pt x="220626" y="5279"/>
                  </a:lnTo>
                  <a:lnTo>
                    <a:pt x="266645" y="19982"/>
                  </a:lnTo>
                  <a:lnTo>
                    <a:pt x="302934" y="42409"/>
                  </a:lnTo>
                  <a:lnTo>
                    <a:pt x="326733" y="70859"/>
                  </a:lnTo>
                  <a:lnTo>
                    <a:pt x="335279" y="103631"/>
                  </a:lnTo>
                  <a:lnTo>
                    <a:pt x="326733" y="136404"/>
                  </a:lnTo>
                  <a:lnTo>
                    <a:pt x="302934" y="164854"/>
                  </a:lnTo>
                  <a:lnTo>
                    <a:pt x="266645" y="187281"/>
                  </a:lnTo>
                  <a:lnTo>
                    <a:pt x="220626" y="201984"/>
                  </a:lnTo>
                  <a:lnTo>
                    <a:pt x="167639" y="207263"/>
                  </a:lnTo>
                  <a:lnTo>
                    <a:pt x="114653" y="201984"/>
                  </a:lnTo>
                  <a:lnTo>
                    <a:pt x="68634" y="187281"/>
                  </a:lnTo>
                  <a:lnTo>
                    <a:pt x="32345" y="164854"/>
                  </a:lnTo>
                  <a:lnTo>
                    <a:pt x="8546" y="136404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15255" y="5545835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167640" y="0"/>
                  </a:moveTo>
                  <a:lnTo>
                    <a:pt x="114653" y="5282"/>
                  </a:lnTo>
                  <a:lnTo>
                    <a:pt x="68634" y="19993"/>
                  </a:lnTo>
                  <a:lnTo>
                    <a:pt x="32345" y="42426"/>
                  </a:lnTo>
                  <a:lnTo>
                    <a:pt x="0" y="103631"/>
                  </a:lnTo>
                  <a:lnTo>
                    <a:pt x="8546" y="136389"/>
                  </a:lnTo>
                  <a:lnTo>
                    <a:pt x="32345" y="164837"/>
                  </a:lnTo>
                  <a:lnTo>
                    <a:pt x="68634" y="187270"/>
                  </a:lnTo>
                  <a:lnTo>
                    <a:pt x="114653" y="201981"/>
                  </a:lnTo>
                  <a:lnTo>
                    <a:pt x="167640" y="207263"/>
                  </a:lnTo>
                  <a:lnTo>
                    <a:pt x="220626" y="201981"/>
                  </a:lnTo>
                  <a:lnTo>
                    <a:pt x="266645" y="187270"/>
                  </a:lnTo>
                  <a:lnTo>
                    <a:pt x="302934" y="164837"/>
                  </a:lnTo>
                  <a:lnTo>
                    <a:pt x="326733" y="136389"/>
                  </a:lnTo>
                  <a:lnTo>
                    <a:pt x="335280" y="103631"/>
                  </a:lnTo>
                  <a:lnTo>
                    <a:pt x="326733" y="70874"/>
                  </a:lnTo>
                  <a:lnTo>
                    <a:pt x="302934" y="42426"/>
                  </a:lnTo>
                  <a:lnTo>
                    <a:pt x="266645" y="19993"/>
                  </a:lnTo>
                  <a:lnTo>
                    <a:pt x="220626" y="5282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15255" y="5545835"/>
              <a:ext cx="335280" cy="207645"/>
            </a:xfrm>
            <a:custGeom>
              <a:avLst/>
              <a:gdLst/>
              <a:ahLst/>
              <a:cxnLst/>
              <a:rect l="l" t="t" r="r" b="b"/>
              <a:pathLst>
                <a:path w="335279" h="207645">
                  <a:moveTo>
                    <a:pt x="0" y="103631"/>
                  </a:moveTo>
                  <a:lnTo>
                    <a:pt x="32345" y="42426"/>
                  </a:lnTo>
                  <a:lnTo>
                    <a:pt x="68634" y="19993"/>
                  </a:lnTo>
                  <a:lnTo>
                    <a:pt x="114653" y="5282"/>
                  </a:lnTo>
                  <a:lnTo>
                    <a:pt x="167640" y="0"/>
                  </a:lnTo>
                  <a:lnTo>
                    <a:pt x="220626" y="5282"/>
                  </a:lnTo>
                  <a:lnTo>
                    <a:pt x="266645" y="19993"/>
                  </a:lnTo>
                  <a:lnTo>
                    <a:pt x="302934" y="42426"/>
                  </a:lnTo>
                  <a:lnTo>
                    <a:pt x="326733" y="70874"/>
                  </a:lnTo>
                  <a:lnTo>
                    <a:pt x="335280" y="103631"/>
                  </a:lnTo>
                  <a:lnTo>
                    <a:pt x="326733" y="136389"/>
                  </a:lnTo>
                  <a:lnTo>
                    <a:pt x="302934" y="164837"/>
                  </a:lnTo>
                  <a:lnTo>
                    <a:pt x="266645" y="187270"/>
                  </a:lnTo>
                  <a:lnTo>
                    <a:pt x="220626" y="201981"/>
                  </a:lnTo>
                  <a:lnTo>
                    <a:pt x="167640" y="207263"/>
                  </a:lnTo>
                  <a:lnTo>
                    <a:pt x="114653" y="201981"/>
                  </a:lnTo>
                  <a:lnTo>
                    <a:pt x="68634" y="187270"/>
                  </a:lnTo>
                  <a:lnTo>
                    <a:pt x="32345" y="164837"/>
                  </a:lnTo>
                  <a:lnTo>
                    <a:pt x="8546" y="136389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05428" y="5350763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162306" y="0"/>
                  </a:moveTo>
                  <a:lnTo>
                    <a:pt x="110995" y="5090"/>
                  </a:lnTo>
                  <a:lnTo>
                    <a:pt x="66440" y="19263"/>
                  </a:lnTo>
                  <a:lnTo>
                    <a:pt x="31309" y="40873"/>
                  </a:lnTo>
                  <a:lnTo>
                    <a:pt x="0" y="99822"/>
                  </a:lnTo>
                  <a:lnTo>
                    <a:pt x="8272" y="131368"/>
                  </a:lnTo>
                  <a:lnTo>
                    <a:pt x="31309" y="158770"/>
                  </a:lnTo>
                  <a:lnTo>
                    <a:pt x="66440" y="180380"/>
                  </a:lnTo>
                  <a:lnTo>
                    <a:pt x="110995" y="194553"/>
                  </a:lnTo>
                  <a:lnTo>
                    <a:pt x="162306" y="199644"/>
                  </a:lnTo>
                  <a:lnTo>
                    <a:pt x="213616" y="194553"/>
                  </a:lnTo>
                  <a:lnTo>
                    <a:pt x="258171" y="180380"/>
                  </a:lnTo>
                  <a:lnTo>
                    <a:pt x="293302" y="158770"/>
                  </a:lnTo>
                  <a:lnTo>
                    <a:pt x="316339" y="131368"/>
                  </a:lnTo>
                  <a:lnTo>
                    <a:pt x="324612" y="99822"/>
                  </a:lnTo>
                  <a:lnTo>
                    <a:pt x="316339" y="68275"/>
                  </a:lnTo>
                  <a:lnTo>
                    <a:pt x="293302" y="40873"/>
                  </a:lnTo>
                  <a:lnTo>
                    <a:pt x="258171" y="19263"/>
                  </a:lnTo>
                  <a:lnTo>
                    <a:pt x="213616" y="5090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05428" y="5350763"/>
              <a:ext cx="325120" cy="200025"/>
            </a:xfrm>
            <a:custGeom>
              <a:avLst/>
              <a:gdLst/>
              <a:ahLst/>
              <a:cxnLst/>
              <a:rect l="l" t="t" r="r" b="b"/>
              <a:pathLst>
                <a:path w="325120" h="200025">
                  <a:moveTo>
                    <a:pt x="0" y="99822"/>
                  </a:moveTo>
                  <a:lnTo>
                    <a:pt x="31309" y="40873"/>
                  </a:lnTo>
                  <a:lnTo>
                    <a:pt x="66440" y="19263"/>
                  </a:lnTo>
                  <a:lnTo>
                    <a:pt x="110995" y="5090"/>
                  </a:lnTo>
                  <a:lnTo>
                    <a:pt x="162306" y="0"/>
                  </a:lnTo>
                  <a:lnTo>
                    <a:pt x="213616" y="5090"/>
                  </a:lnTo>
                  <a:lnTo>
                    <a:pt x="258171" y="19263"/>
                  </a:lnTo>
                  <a:lnTo>
                    <a:pt x="293302" y="40873"/>
                  </a:lnTo>
                  <a:lnTo>
                    <a:pt x="316339" y="68275"/>
                  </a:lnTo>
                  <a:lnTo>
                    <a:pt x="324612" y="99822"/>
                  </a:lnTo>
                  <a:lnTo>
                    <a:pt x="316339" y="131368"/>
                  </a:lnTo>
                  <a:lnTo>
                    <a:pt x="293302" y="158770"/>
                  </a:lnTo>
                  <a:lnTo>
                    <a:pt x="258171" y="180380"/>
                  </a:lnTo>
                  <a:lnTo>
                    <a:pt x="213616" y="194553"/>
                  </a:lnTo>
                  <a:lnTo>
                    <a:pt x="162306" y="199644"/>
                  </a:lnTo>
                  <a:lnTo>
                    <a:pt x="110995" y="194553"/>
                  </a:lnTo>
                  <a:lnTo>
                    <a:pt x="66440" y="180380"/>
                  </a:lnTo>
                  <a:lnTo>
                    <a:pt x="31309" y="158770"/>
                  </a:lnTo>
                  <a:lnTo>
                    <a:pt x="8272" y="131368"/>
                  </a:lnTo>
                  <a:lnTo>
                    <a:pt x="0" y="9982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41731" y="6198819"/>
            <a:ext cx="5133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2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Software</a:t>
            </a:r>
            <a:r>
              <a:rPr sz="12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Architecture</a:t>
            </a:r>
            <a:r>
              <a:rPr sz="12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12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C++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12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Adrian</a:t>
            </a:r>
            <a:r>
              <a:rPr sz="12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Ostrowski,</a:t>
            </a:r>
            <a:r>
              <a:rPr sz="12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200" dirty="0">
                <a:latin typeface="等线" panose="02010600030101010101" charset="-122"/>
                <a:cs typeface="等线" panose="02010600030101010101" charset="-122"/>
              </a:rPr>
              <a:t>Piotr</a:t>
            </a:r>
            <a:r>
              <a:rPr sz="1200" spc="-10" dirty="0">
                <a:latin typeface="等线" panose="02010600030101010101" charset="-122"/>
                <a:cs typeface="等线" panose="02010600030101010101" charset="-122"/>
              </a:rPr>
              <a:t> Gaczkowski</a:t>
            </a:r>
            <a:endParaRPr sz="12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51" name="object 51"/>
          <p:cNvSpPr txBox="1"/>
          <p:nvPr/>
        </p:nvSpPr>
        <p:spPr>
          <a:xfrm>
            <a:off x="541731" y="3791457"/>
            <a:ext cx="18357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Difficult</a:t>
            </a:r>
            <a:r>
              <a:rPr sz="1800" spc="-4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spc="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read,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understand,</a:t>
            </a:r>
            <a:r>
              <a:rPr sz="1800" spc="-5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reuse,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test,</a:t>
            </a:r>
            <a:r>
              <a:rPr sz="1800" spc="-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1800" spc="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maintain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01606" y="3885057"/>
            <a:ext cx="194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Easy</a:t>
            </a:r>
            <a:r>
              <a:rPr sz="1800" spc="-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spc="-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understand,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extend,</a:t>
            </a:r>
            <a:r>
              <a:rPr sz="1800" spc="-15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and </a:t>
            </a:r>
            <a:r>
              <a:rPr sz="1800" spc="-10" dirty="0">
                <a:solidFill>
                  <a:srgbClr val="EC7C30"/>
                </a:solidFill>
                <a:latin typeface="等线" panose="02010600030101010101" charset="-122"/>
                <a:cs typeface="等线" panose="02010600030101010101" charset="-122"/>
              </a:rPr>
              <a:t>modify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Information</a:t>
            </a:r>
            <a:r>
              <a:rPr spc="-35" dirty="0"/>
              <a:t> </a:t>
            </a:r>
            <a:r>
              <a:rPr spc="-10" dirty="0"/>
              <a:t>Hiding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10258"/>
            <a:ext cx="560197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Key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idea: Hiding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certain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information,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such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decisions,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data,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implementation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details,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client programs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767708"/>
            <a:ext cx="5709285" cy="10483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9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Advantages: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Client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won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’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t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 change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even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if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core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implementation</a:t>
            </a:r>
            <a:r>
              <a:rPr sz="24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changed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3280" y="3573779"/>
            <a:ext cx="3009900" cy="2481580"/>
          </a:xfrm>
          <a:prstGeom prst="rect">
            <a:avLst/>
          </a:prstGeom>
          <a:solidFill>
            <a:srgbClr val="44536A"/>
          </a:solidFill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61277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Core</a:t>
            </a:r>
            <a:r>
              <a:rPr sz="1800" b="1" spc="-2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Information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3280" y="2955035"/>
            <a:ext cx="3009900" cy="5308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Interface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1523" y="1690116"/>
            <a:ext cx="2152015" cy="1149350"/>
          </a:xfrm>
          <a:custGeom>
            <a:avLst/>
            <a:gdLst/>
            <a:ahLst/>
            <a:cxnLst/>
            <a:rect l="l" t="t" r="r" b="b"/>
            <a:pathLst>
              <a:path w="2152015" h="1149350">
                <a:moveTo>
                  <a:pt x="0" y="0"/>
                </a:moveTo>
                <a:lnTo>
                  <a:pt x="2151887" y="0"/>
                </a:lnTo>
                <a:lnTo>
                  <a:pt x="2151887" y="523494"/>
                </a:lnTo>
                <a:lnTo>
                  <a:pt x="1175003" y="523494"/>
                </a:lnTo>
                <a:lnTo>
                  <a:pt x="1175003" y="861822"/>
                </a:lnTo>
                <a:lnTo>
                  <a:pt x="1251711" y="861822"/>
                </a:lnTo>
                <a:lnTo>
                  <a:pt x="1075944" y="1149096"/>
                </a:lnTo>
                <a:lnTo>
                  <a:pt x="900176" y="861822"/>
                </a:lnTo>
                <a:lnTo>
                  <a:pt x="976883" y="861822"/>
                </a:lnTo>
                <a:lnTo>
                  <a:pt x="976883" y="523494"/>
                </a:lnTo>
                <a:lnTo>
                  <a:pt x="0" y="5234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37550" y="1787778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Clients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0283443" y="4647641"/>
            <a:ext cx="1715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Likely</a:t>
            </a:r>
            <a:r>
              <a:rPr sz="1800" b="1" spc="5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1800" b="1" spc="-10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change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83443" y="3053841"/>
            <a:ext cx="126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1800" b="1" spc="-15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44536A"/>
                </a:solidFill>
                <a:latin typeface="等线" panose="02010600030101010101" charset="-122"/>
                <a:cs typeface="等线" panose="02010600030101010101" charset="-122"/>
              </a:rPr>
              <a:t>stable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518" y="5473700"/>
            <a:ext cx="5906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Increasing</a:t>
            </a:r>
            <a:r>
              <a:rPr sz="2000" spc="-1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coupling</a:t>
            </a:r>
            <a:r>
              <a:rPr sz="2000" spc="-4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-&gt;</a:t>
            </a:r>
            <a:r>
              <a:rPr sz="2000" spc="-3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breaking</a:t>
            </a:r>
            <a:r>
              <a:rPr sz="2000" spc="-15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information</a:t>
            </a:r>
            <a:r>
              <a:rPr sz="2000" spc="-5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hiding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Information</a:t>
            </a:r>
            <a:r>
              <a:rPr spc="-35" dirty="0"/>
              <a:t> </a:t>
            </a:r>
            <a:r>
              <a:rPr spc="-10" dirty="0"/>
              <a:t>Hiding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674876" y="4084320"/>
            <a:ext cx="3009900" cy="5308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5"/>
              </a:spcBef>
            </a:pP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Callee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4876" y="2880360"/>
            <a:ext cx="3009900" cy="1088390"/>
          </a:xfrm>
          <a:custGeom>
            <a:avLst/>
            <a:gdLst/>
            <a:ahLst/>
            <a:cxnLst/>
            <a:rect l="l" t="t" r="r" b="b"/>
            <a:pathLst>
              <a:path w="3009900" h="1088389">
                <a:moveTo>
                  <a:pt x="0" y="0"/>
                </a:moveTo>
                <a:lnTo>
                  <a:pt x="3009900" y="0"/>
                </a:lnTo>
                <a:lnTo>
                  <a:pt x="3009900" y="516889"/>
                </a:lnTo>
                <a:lnTo>
                  <a:pt x="1598676" y="516889"/>
                </a:lnTo>
                <a:lnTo>
                  <a:pt x="1598676" y="816101"/>
                </a:lnTo>
                <a:lnTo>
                  <a:pt x="1671320" y="816101"/>
                </a:lnTo>
                <a:lnTo>
                  <a:pt x="1504950" y="1088135"/>
                </a:lnTo>
                <a:lnTo>
                  <a:pt x="1338580" y="816101"/>
                </a:lnTo>
                <a:lnTo>
                  <a:pt x="1411224" y="816101"/>
                </a:lnTo>
                <a:lnTo>
                  <a:pt x="1411224" y="516889"/>
                </a:lnTo>
                <a:lnTo>
                  <a:pt x="0" y="5168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74010" y="2974594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Caller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7725" y="2013330"/>
            <a:ext cx="321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2400" spc="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1.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2400" spc="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Call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937505"/>
            <a:ext cx="48558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caller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doesn’t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have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know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how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callee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works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internally;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it only has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 know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callee’s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arguments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and return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type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46976" y="2572511"/>
            <a:ext cx="3747516" cy="21259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13042" y="2013330"/>
            <a:ext cx="4188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Example 2. Data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Representation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6903211" y="6421307"/>
            <a:ext cx="4601845" cy="3206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100" spc="1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100" spc="1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spc="-10" dirty="0">
                <a:latin typeface="等线" panose="02010600030101010101" charset="-122"/>
                <a:cs typeface="等线" panose="02010600030101010101" charset="-122"/>
              </a:rPr>
              <a:t>https://</a:t>
            </a:r>
            <a:r>
              <a:rPr sz="11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www.softwaretestingmaterial.com/data-types-in-java/</a:t>
            </a:r>
            <a:endParaRPr sz="1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8261" y="4937505"/>
            <a:ext cx="5019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You don’t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need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know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how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data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type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 implemented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400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order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 use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it;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65776" y="2488692"/>
            <a:ext cx="2633472" cy="175412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17322" y="3509517"/>
            <a:ext cx="1195705" cy="497840"/>
            <a:chOff x="417322" y="3509517"/>
            <a:chExt cx="1195705" cy="497840"/>
          </a:xfrm>
        </p:grpSpPr>
        <p:sp>
          <p:nvSpPr>
            <p:cNvPr id="4" name="object 4"/>
            <p:cNvSpPr/>
            <p:nvPr/>
          </p:nvSpPr>
          <p:spPr>
            <a:xfrm>
              <a:off x="423672" y="3515867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5" h="485139">
                  <a:moveTo>
                    <a:pt x="1101852" y="0"/>
                  </a:moveTo>
                  <a:lnTo>
                    <a:pt x="80772" y="0"/>
                  </a:lnTo>
                  <a:lnTo>
                    <a:pt x="49334" y="6351"/>
                  </a:lnTo>
                  <a:lnTo>
                    <a:pt x="23660" y="23669"/>
                  </a:lnTo>
                  <a:lnTo>
                    <a:pt x="6348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48" y="435286"/>
                  </a:lnTo>
                  <a:lnTo>
                    <a:pt x="23660" y="460962"/>
                  </a:lnTo>
                  <a:lnTo>
                    <a:pt x="49334" y="478280"/>
                  </a:lnTo>
                  <a:lnTo>
                    <a:pt x="80772" y="484632"/>
                  </a:lnTo>
                  <a:lnTo>
                    <a:pt x="1101852" y="484632"/>
                  </a:lnTo>
                  <a:lnTo>
                    <a:pt x="1133278" y="478280"/>
                  </a:lnTo>
                  <a:lnTo>
                    <a:pt x="1158954" y="460962"/>
                  </a:lnTo>
                  <a:lnTo>
                    <a:pt x="1176272" y="435286"/>
                  </a:lnTo>
                  <a:lnTo>
                    <a:pt x="1182624" y="403860"/>
                  </a:lnTo>
                  <a:lnTo>
                    <a:pt x="1182624" y="80772"/>
                  </a:lnTo>
                  <a:lnTo>
                    <a:pt x="1176272" y="49345"/>
                  </a:lnTo>
                  <a:lnTo>
                    <a:pt x="1158954" y="23669"/>
                  </a:lnTo>
                  <a:lnTo>
                    <a:pt x="1133278" y="6351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FFF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3672" y="3515867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5" h="485139">
                  <a:moveTo>
                    <a:pt x="0" y="80772"/>
                  </a:moveTo>
                  <a:lnTo>
                    <a:pt x="6348" y="49345"/>
                  </a:lnTo>
                  <a:lnTo>
                    <a:pt x="23660" y="23669"/>
                  </a:lnTo>
                  <a:lnTo>
                    <a:pt x="49334" y="6351"/>
                  </a:lnTo>
                  <a:lnTo>
                    <a:pt x="80772" y="0"/>
                  </a:lnTo>
                  <a:lnTo>
                    <a:pt x="1101852" y="0"/>
                  </a:lnTo>
                  <a:lnTo>
                    <a:pt x="1133278" y="6351"/>
                  </a:lnTo>
                  <a:lnTo>
                    <a:pt x="1158954" y="23669"/>
                  </a:lnTo>
                  <a:lnTo>
                    <a:pt x="1176272" y="49345"/>
                  </a:lnTo>
                  <a:lnTo>
                    <a:pt x="1182624" y="80772"/>
                  </a:lnTo>
                  <a:lnTo>
                    <a:pt x="1182624" y="403860"/>
                  </a:lnTo>
                  <a:lnTo>
                    <a:pt x="1176272" y="435286"/>
                  </a:lnTo>
                  <a:lnTo>
                    <a:pt x="1158954" y="460962"/>
                  </a:lnTo>
                  <a:lnTo>
                    <a:pt x="1133278" y="478280"/>
                  </a:lnTo>
                  <a:lnTo>
                    <a:pt x="1101852" y="484632"/>
                  </a:lnTo>
                  <a:lnTo>
                    <a:pt x="80772" y="484632"/>
                  </a:lnTo>
                  <a:lnTo>
                    <a:pt x="49334" y="478280"/>
                  </a:lnTo>
                  <a:lnTo>
                    <a:pt x="23660" y="460962"/>
                  </a:lnTo>
                  <a:lnTo>
                    <a:pt x="6348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98423" y="3594354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3058" y="4205985"/>
            <a:ext cx="1195705" cy="497840"/>
            <a:chOff x="1353058" y="4205985"/>
            <a:chExt cx="1195705" cy="497840"/>
          </a:xfrm>
        </p:grpSpPr>
        <p:sp>
          <p:nvSpPr>
            <p:cNvPr id="8" name="object 8"/>
            <p:cNvSpPr/>
            <p:nvPr/>
          </p:nvSpPr>
          <p:spPr>
            <a:xfrm>
              <a:off x="1359408" y="4212335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5" h="485139">
                  <a:moveTo>
                    <a:pt x="1101852" y="0"/>
                  </a:moveTo>
                  <a:lnTo>
                    <a:pt x="80772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1"/>
                  </a:lnTo>
                  <a:lnTo>
                    <a:pt x="0" y="403859"/>
                  </a:lnTo>
                  <a:lnTo>
                    <a:pt x="6351" y="435286"/>
                  </a:lnTo>
                  <a:lnTo>
                    <a:pt x="23669" y="460962"/>
                  </a:lnTo>
                  <a:lnTo>
                    <a:pt x="49345" y="478280"/>
                  </a:lnTo>
                  <a:lnTo>
                    <a:pt x="80772" y="484631"/>
                  </a:lnTo>
                  <a:lnTo>
                    <a:pt x="1101852" y="484631"/>
                  </a:lnTo>
                  <a:lnTo>
                    <a:pt x="1133278" y="478280"/>
                  </a:lnTo>
                  <a:lnTo>
                    <a:pt x="1158954" y="460962"/>
                  </a:lnTo>
                  <a:lnTo>
                    <a:pt x="1176272" y="435286"/>
                  </a:lnTo>
                  <a:lnTo>
                    <a:pt x="1182623" y="403859"/>
                  </a:lnTo>
                  <a:lnTo>
                    <a:pt x="1182623" y="80771"/>
                  </a:lnTo>
                  <a:lnTo>
                    <a:pt x="1176272" y="49345"/>
                  </a:lnTo>
                  <a:lnTo>
                    <a:pt x="1158954" y="23669"/>
                  </a:lnTo>
                  <a:lnTo>
                    <a:pt x="1133278" y="6351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FFF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9408" y="4212335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5" h="485139">
                  <a:moveTo>
                    <a:pt x="0" y="80771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1101852" y="0"/>
                  </a:lnTo>
                  <a:lnTo>
                    <a:pt x="1133278" y="6351"/>
                  </a:lnTo>
                  <a:lnTo>
                    <a:pt x="1158954" y="23669"/>
                  </a:lnTo>
                  <a:lnTo>
                    <a:pt x="1176272" y="49345"/>
                  </a:lnTo>
                  <a:lnTo>
                    <a:pt x="1182623" y="80771"/>
                  </a:lnTo>
                  <a:lnTo>
                    <a:pt x="1182623" y="403859"/>
                  </a:lnTo>
                  <a:lnTo>
                    <a:pt x="1176272" y="435286"/>
                  </a:lnTo>
                  <a:lnTo>
                    <a:pt x="1158954" y="460962"/>
                  </a:lnTo>
                  <a:lnTo>
                    <a:pt x="1133278" y="478280"/>
                  </a:lnTo>
                  <a:lnTo>
                    <a:pt x="1101852" y="484631"/>
                  </a:lnTo>
                  <a:lnTo>
                    <a:pt x="80772" y="484631"/>
                  </a:lnTo>
                  <a:lnTo>
                    <a:pt x="49345" y="478280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59"/>
                  </a:lnTo>
                  <a:lnTo>
                    <a:pt x="0" y="8077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534413" y="4289501"/>
            <a:ext cx="830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54554" y="3631438"/>
            <a:ext cx="1195705" cy="497840"/>
            <a:chOff x="2654554" y="3631438"/>
            <a:chExt cx="1195705" cy="497840"/>
          </a:xfrm>
        </p:grpSpPr>
        <p:sp>
          <p:nvSpPr>
            <p:cNvPr id="12" name="object 12"/>
            <p:cNvSpPr/>
            <p:nvPr/>
          </p:nvSpPr>
          <p:spPr>
            <a:xfrm>
              <a:off x="2660904" y="3637788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4" h="485139">
                  <a:moveTo>
                    <a:pt x="1101851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51" y="435286"/>
                  </a:lnTo>
                  <a:lnTo>
                    <a:pt x="23669" y="460962"/>
                  </a:lnTo>
                  <a:lnTo>
                    <a:pt x="49345" y="478280"/>
                  </a:lnTo>
                  <a:lnTo>
                    <a:pt x="80771" y="484631"/>
                  </a:lnTo>
                  <a:lnTo>
                    <a:pt x="1101851" y="484631"/>
                  </a:lnTo>
                  <a:lnTo>
                    <a:pt x="1133278" y="478280"/>
                  </a:lnTo>
                  <a:lnTo>
                    <a:pt x="1158954" y="460962"/>
                  </a:lnTo>
                  <a:lnTo>
                    <a:pt x="1176272" y="435286"/>
                  </a:lnTo>
                  <a:lnTo>
                    <a:pt x="1182623" y="403860"/>
                  </a:lnTo>
                  <a:lnTo>
                    <a:pt x="1182623" y="80772"/>
                  </a:lnTo>
                  <a:lnTo>
                    <a:pt x="1176272" y="49345"/>
                  </a:lnTo>
                  <a:lnTo>
                    <a:pt x="1158954" y="23669"/>
                  </a:lnTo>
                  <a:lnTo>
                    <a:pt x="1133278" y="6351"/>
                  </a:lnTo>
                  <a:lnTo>
                    <a:pt x="1101851" y="0"/>
                  </a:lnTo>
                  <a:close/>
                </a:path>
              </a:pathLst>
            </a:custGeom>
            <a:solidFill>
              <a:srgbClr val="FFF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60904" y="3637788"/>
              <a:ext cx="1183005" cy="485140"/>
            </a:xfrm>
            <a:custGeom>
              <a:avLst/>
              <a:gdLst/>
              <a:ahLst/>
              <a:cxnLst/>
              <a:rect l="l" t="t" r="r" b="b"/>
              <a:pathLst>
                <a:path w="1183004" h="485139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1101851" y="0"/>
                  </a:lnTo>
                  <a:lnTo>
                    <a:pt x="1133278" y="6351"/>
                  </a:lnTo>
                  <a:lnTo>
                    <a:pt x="1158954" y="23669"/>
                  </a:lnTo>
                  <a:lnTo>
                    <a:pt x="1176272" y="49345"/>
                  </a:lnTo>
                  <a:lnTo>
                    <a:pt x="1182623" y="80772"/>
                  </a:lnTo>
                  <a:lnTo>
                    <a:pt x="1182623" y="403860"/>
                  </a:lnTo>
                  <a:lnTo>
                    <a:pt x="1176272" y="435286"/>
                  </a:lnTo>
                  <a:lnTo>
                    <a:pt x="1158954" y="460962"/>
                  </a:lnTo>
                  <a:lnTo>
                    <a:pt x="1133278" y="478280"/>
                  </a:lnTo>
                  <a:lnTo>
                    <a:pt x="1101851" y="484631"/>
                  </a:lnTo>
                  <a:lnTo>
                    <a:pt x="80771" y="484631"/>
                  </a:lnTo>
                  <a:lnTo>
                    <a:pt x="49345" y="478280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836291" y="3715639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3209" y="4900929"/>
            <a:ext cx="1193800" cy="497840"/>
            <a:chOff x="283209" y="4900929"/>
            <a:chExt cx="1193800" cy="497840"/>
          </a:xfrm>
        </p:grpSpPr>
        <p:sp>
          <p:nvSpPr>
            <p:cNvPr id="16" name="object 16"/>
            <p:cNvSpPr/>
            <p:nvPr/>
          </p:nvSpPr>
          <p:spPr>
            <a:xfrm>
              <a:off x="289559" y="4907279"/>
              <a:ext cx="1181100" cy="485140"/>
            </a:xfrm>
            <a:custGeom>
              <a:avLst/>
              <a:gdLst/>
              <a:ahLst/>
              <a:cxnLst/>
              <a:rect l="l" t="t" r="r" b="b"/>
              <a:pathLst>
                <a:path w="1181100" h="485139">
                  <a:moveTo>
                    <a:pt x="1100328" y="0"/>
                  </a:moveTo>
                  <a:lnTo>
                    <a:pt x="80772" y="0"/>
                  </a:lnTo>
                  <a:lnTo>
                    <a:pt x="49334" y="6351"/>
                  </a:lnTo>
                  <a:lnTo>
                    <a:pt x="23660" y="23669"/>
                  </a:lnTo>
                  <a:lnTo>
                    <a:pt x="6348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48" y="435286"/>
                  </a:lnTo>
                  <a:lnTo>
                    <a:pt x="23660" y="460962"/>
                  </a:lnTo>
                  <a:lnTo>
                    <a:pt x="49334" y="478280"/>
                  </a:lnTo>
                  <a:lnTo>
                    <a:pt x="80772" y="484632"/>
                  </a:lnTo>
                  <a:lnTo>
                    <a:pt x="1100328" y="484632"/>
                  </a:lnTo>
                  <a:lnTo>
                    <a:pt x="1131754" y="478280"/>
                  </a:lnTo>
                  <a:lnTo>
                    <a:pt x="1157430" y="460962"/>
                  </a:lnTo>
                  <a:lnTo>
                    <a:pt x="1174748" y="435286"/>
                  </a:lnTo>
                  <a:lnTo>
                    <a:pt x="1181100" y="403860"/>
                  </a:lnTo>
                  <a:lnTo>
                    <a:pt x="1181100" y="80772"/>
                  </a:lnTo>
                  <a:lnTo>
                    <a:pt x="1174748" y="49345"/>
                  </a:lnTo>
                  <a:lnTo>
                    <a:pt x="1157430" y="23669"/>
                  </a:lnTo>
                  <a:lnTo>
                    <a:pt x="1131754" y="6351"/>
                  </a:lnTo>
                  <a:lnTo>
                    <a:pt x="1100328" y="0"/>
                  </a:lnTo>
                  <a:close/>
                </a:path>
              </a:pathLst>
            </a:custGeom>
            <a:solidFill>
              <a:srgbClr val="FFF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9559" y="4907279"/>
              <a:ext cx="1181100" cy="485140"/>
            </a:xfrm>
            <a:custGeom>
              <a:avLst/>
              <a:gdLst/>
              <a:ahLst/>
              <a:cxnLst/>
              <a:rect l="l" t="t" r="r" b="b"/>
              <a:pathLst>
                <a:path w="1181100" h="485139">
                  <a:moveTo>
                    <a:pt x="0" y="80772"/>
                  </a:moveTo>
                  <a:lnTo>
                    <a:pt x="6348" y="49345"/>
                  </a:lnTo>
                  <a:lnTo>
                    <a:pt x="23660" y="23669"/>
                  </a:lnTo>
                  <a:lnTo>
                    <a:pt x="49334" y="6351"/>
                  </a:lnTo>
                  <a:lnTo>
                    <a:pt x="80772" y="0"/>
                  </a:lnTo>
                  <a:lnTo>
                    <a:pt x="1100328" y="0"/>
                  </a:lnTo>
                  <a:lnTo>
                    <a:pt x="1131754" y="6351"/>
                  </a:lnTo>
                  <a:lnTo>
                    <a:pt x="1157430" y="23669"/>
                  </a:lnTo>
                  <a:lnTo>
                    <a:pt x="1174748" y="49345"/>
                  </a:lnTo>
                  <a:lnTo>
                    <a:pt x="1181100" y="80772"/>
                  </a:lnTo>
                  <a:lnTo>
                    <a:pt x="1181100" y="403860"/>
                  </a:lnTo>
                  <a:lnTo>
                    <a:pt x="1174748" y="435286"/>
                  </a:lnTo>
                  <a:lnTo>
                    <a:pt x="1157430" y="460962"/>
                  </a:lnTo>
                  <a:lnTo>
                    <a:pt x="1131754" y="478280"/>
                  </a:lnTo>
                  <a:lnTo>
                    <a:pt x="1100328" y="484632"/>
                  </a:lnTo>
                  <a:lnTo>
                    <a:pt x="80772" y="484632"/>
                  </a:lnTo>
                  <a:lnTo>
                    <a:pt x="49334" y="478280"/>
                  </a:lnTo>
                  <a:lnTo>
                    <a:pt x="23660" y="460962"/>
                  </a:lnTo>
                  <a:lnTo>
                    <a:pt x="6348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63702" y="4985766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12110" y="4658614"/>
            <a:ext cx="1193800" cy="497840"/>
            <a:chOff x="2912110" y="4658614"/>
            <a:chExt cx="1193800" cy="497840"/>
          </a:xfrm>
        </p:grpSpPr>
        <p:sp>
          <p:nvSpPr>
            <p:cNvPr id="20" name="object 20"/>
            <p:cNvSpPr/>
            <p:nvPr/>
          </p:nvSpPr>
          <p:spPr>
            <a:xfrm>
              <a:off x="2918460" y="4664964"/>
              <a:ext cx="1181100" cy="485140"/>
            </a:xfrm>
            <a:custGeom>
              <a:avLst/>
              <a:gdLst/>
              <a:ahLst/>
              <a:cxnLst/>
              <a:rect l="l" t="t" r="r" b="b"/>
              <a:pathLst>
                <a:path w="1181100" h="485139">
                  <a:moveTo>
                    <a:pt x="1100327" y="0"/>
                  </a:moveTo>
                  <a:lnTo>
                    <a:pt x="80771" y="0"/>
                  </a:lnTo>
                  <a:lnTo>
                    <a:pt x="49345" y="6351"/>
                  </a:lnTo>
                  <a:lnTo>
                    <a:pt x="23669" y="23669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403860"/>
                  </a:lnTo>
                  <a:lnTo>
                    <a:pt x="6351" y="435286"/>
                  </a:lnTo>
                  <a:lnTo>
                    <a:pt x="23669" y="460962"/>
                  </a:lnTo>
                  <a:lnTo>
                    <a:pt x="49345" y="478280"/>
                  </a:lnTo>
                  <a:lnTo>
                    <a:pt x="80771" y="484631"/>
                  </a:lnTo>
                  <a:lnTo>
                    <a:pt x="1100327" y="484631"/>
                  </a:lnTo>
                  <a:lnTo>
                    <a:pt x="1131754" y="478280"/>
                  </a:lnTo>
                  <a:lnTo>
                    <a:pt x="1157430" y="460962"/>
                  </a:lnTo>
                  <a:lnTo>
                    <a:pt x="1174748" y="435286"/>
                  </a:lnTo>
                  <a:lnTo>
                    <a:pt x="1181100" y="403860"/>
                  </a:lnTo>
                  <a:lnTo>
                    <a:pt x="1181100" y="80772"/>
                  </a:lnTo>
                  <a:lnTo>
                    <a:pt x="1174748" y="49345"/>
                  </a:lnTo>
                  <a:lnTo>
                    <a:pt x="1157430" y="23669"/>
                  </a:lnTo>
                  <a:lnTo>
                    <a:pt x="1131754" y="6351"/>
                  </a:lnTo>
                  <a:lnTo>
                    <a:pt x="1100327" y="0"/>
                  </a:lnTo>
                  <a:close/>
                </a:path>
              </a:pathLst>
            </a:custGeom>
            <a:solidFill>
              <a:srgbClr val="FFF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18460" y="4664964"/>
              <a:ext cx="1181100" cy="485140"/>
            </a:xfrm>
            <a:custGeom>
              <a:avLst/>
              <a:gdLst/>
              <a:ahLst/>
              <a:cxnLst/>
              <a:rect l="l" t="t" r="r" b="b"/>
              <a:pathLst>
                <a:path w="1181100" h="485139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1" y="0"/>
                  </a:lnTo>
                  <a:lnTo>
                    <a:pt x="1100327" y="0"/>
                  </a:lnTo>
                  <a:lnTo>
                    <a:pt x="1131754" y="6351"/>
                  </a:lnTo>
                  <a:lnTo>
                    <a:pt x="1157430" y="23669"/>
                  </a:lnTo>
                  <a:lnTo>
                    <a:pt x="1174748" y="49345"/>
                  </a:lnTo>
                  <a:lnTo>
                    <a:pt x="1181100" y="80772"/>
                  </a:lnTo>
                  <a:lnTo>
                    <a:pt x="1181100" y="403860"/>
                  </a:lnTo>
                  <a:lnTo>
                    <a:pt x="1174748" y="435286"/>
                  </a:lnTo>
                  <a:lnTo>
                    <a:pt x="1157430" y="460962"/>
                  </a:lnTo>
                  <a:lnTo>
                    <a:pt x="1131754" y="478280"/>
                  </a:lnTo>
                  <a:lnTo>
                    <a:pt x="1100327" y="484631"/>
                  </a:lnTo>
                  <a:lnTo>
                    <a:pt x="80771" y="484631"/>
                  </a:lnTo>
                  <a:lnTo>
                    <a:pt x="49345" y="478280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092957" y="4743069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function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5995" y="1609445"/>
            <a:ext cx="4172585" cy="3565525"/>
            <a:chOff x="155995" y="1609445"/>
            <a:chExt cx="4172585" cy="3565525"/>
          </a:xfrm>
        </p:grpSpPr>
        <p:sp>
          <p:nvSpPr>
            <p:cNvPr id="24" name="object 24"/>
            <p:cNvSpPr/>
            <p:nvPr/>
          </p:nvSpPr>
          <p:spPr>
            <a:xfrm>
              <a:off x="854367" y="3877817"/>
              <a:ext cx="2660650" cy="1297305"/>
            </a:xfrm>
            <a:custGeom>
              <a:avLst/>
              <a:gdLst/>
              <a:ahLst/>
              <a:cxnLst/>
              <a:rect l="l" t="t" r="r" b="b"/>
              <a:pathLst>
                <a:path w="2660650" h="1297304">
                  <a:moveTo>
                    <a:pt x="506056" y="576834"/>
                  </a:moveTo>
                  <a:lnTo>
                    <a:pt x="424395" y="601472"/>
                  </a:lnTo>
                  <a:lnTo>
                    <a:pt x="446252" y="624560"/>
                  </a:lnTo>
                  <a:lnTo>
                    <a:pt x="42418" y="1006119"/>
                  </a:lnTo>
                  <a:lnTo>
                    <a:pt x="69850" y="966978"/>
                  </a:lnTo>
                  <a:lnTo>
                    <a:pt x="75374" y="959104"/>
                  </a:lnTo>
                  <a:lnTo>
                    <a:pt x="43967" y="954455"/>
                  </a:lnTo>
                  <a:lnTo>
                    <a:pt x="167297" y="123571"/>
                  </a:lnTo>
                  <a:lnTo>
                    <a:pt x="154736" y="121793"/>
                  </a:lnTo>
                  <a:lnTo>
                    <a:pt x="31394" y="952588"/>
                  </a:lnTo>
                  <a:lnTo>
                    <a:pt x="0" y="947928"/>
                  </a:lnTo>
                  <a:lnTo>
                    <a:pt x="24574" y="1022972"/>
                  </a:lnTo>
                  <a:lnTo>
                    <a:pt x="22148" y="1025271"/>
                  </a:lnTo>
                  <a:lnTo>
                    <a:pt x="30861" y="1034542"/>
                  </a:lnTo>
                  <a:lnTo>
                    <a:pt x="455028" y="633831"/>
                  </a:lnTo>
                  <a:lnTo>
                    <a:pt x="476846" y="656844"/>
                  </a:lnTo>
                  <a:lnTo>
                    <a:pt x="491820" y="615823"/>
                  </a:lnTo>
                  <a:lnTo>
                    <a:pt x="506056" y="576834"/>
                  </a:lnTo>
                  <a:close/>
                </a:path>
                <a:path w="2660650" h="1297304">
                  <a:moveTo>
                    <a:pt x="1807044" y="2286"/>
                  </a:moveTo>
                  <a:lnTo>
                    <a:pt x="1721827" y="0"/>
                  </a:lnTo>
                  <a:lnTo>
                    <a:pt x="1735251" y="28778"/>
                  </a:lnTo>
                  <a:lnTo>
                    <a:pt x="1093685" y="328422"/>
                  </a:lnTo>
                  <a:lnTo>
                    <a:pt x="1099019" y="339979"/>
                  </a:lnTo>
                  <a:lnTo>
                    <a:pt x="1740649" y="40322"/>
                  </a:lnTo>
                  <a:lnTo>
                    <a:pt x="1754085" y="69088"/>
                  </a:lnTo>
                  <a:lnTo>
                    <a:pt x="1790319" y="23368"/>
                  </a:lnTo>
                  <a:lnTo>
                    <a:pt x="1807044" y="2286"/>
                  </a:lnTo>
                  <a:close/>
                </a:path>
                <a:path w="2660650" h="1297304">
                  <a:moveTo>
                    <a:pt x="2063965" y="1035685"/>
                  </a:moveTo>
                  <a:lnTo>
                    <a:pt x="2062962" y="1029589"/>
                  </a:lnTo>
                  <a:lnTo>
                    <a:pt x="2063838" y="1029970"/>
                  </a:lnTo>
                  <a:lnTo>
                    <a:pt x="2053348" y="985139"/>
                  </a:lnTo>
                  <a:lnTo>
                    <a:pt x="2044407" y="946912"/>
                  </a:lnTo>
                  <a:lnTo>
                    <a:pt x="2020023" y="967232"/>
                  </a:lnTo>
                  <a:lnTo>
                    <a:pt x="1692490" y="572770"/>
                  </a:lnTo>
                  <a:lnTo>
                    <a:pt x="1682838" y="580898"/>
                  </a:lnTo>
                  <a:lnTo>
                    <a:pt x="2010244" y="975360"/>
                  </a:lnTo>
                  <a:lnTo>
                    <a:pt x="1985860" y="995680"/>
                  </a:lnTo>
                  <a:lnTo>
                    <a:pt x="2052218" y="1024877"/>
                  </a:lnTo>
                  <a:lnTo>
                    <a:pt x="690359" y="1253058"/>
                  </a:lnTo>
                  <a:lnTo>
                    <a:pt x="685126" y="1221740"/>
                  </a:lnTo>
                  <a:lnTo>
                    <a:pt x="616292" y="1271905"/>
                  </a:lnTo>
                  <a:lnTo>
                    <a:pt x="697699" y="1296797"/>
                  </a:lnTo>
                  <a:lnTo>
                    <a:pt x="692797" y="1267587"/>
                  </a:lnTo>
                  <a:lnTo>
                    <a:pt x="692454" y="1265491"/>
                  </a:lnTo>
                  <a:lnTo>
                    <a:pt x="2063965" y="1035685"/>
                  </a:lnTo>
                  <a:close/>
                </a:path>
                <a:path w="2660650" h="1297304">
                  <a:moveTo>
                    <a:pt x="2660104" y="784479"/>
                  </a:moveTo>
                  <a:lnTo>
                    <a:pt x="2436152" y="310794"/>
                  </a:lnTo>
                  <a:lnTo>
                    <a:pt x="2460333" y="299339"/>
                  </a:lnTo>
                  <a:lnTo>
                    <a:pt x="2464905" y="297180"/>
                  </a:lnTo>
                  <a:lnTo>
                    <a:pt x="2397836" y="244602"/>
                  </a:lnTo>
                  <a:lnTo>
                    <a:pt x="2395944" y="329819"/>
                  </a:lnTo>
                  <a:lnTo>
                    <a:pt x="2424646" y="316242"/>
                  </a:lnTo>
                  <a:lnTo>
                    <a:pt x="2648547" y="789940"/>
                  </a:lnTo>
                  <a:lnTo>
                    <a:pt x="2660104" y="78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062" y="2400045"/>
              <a:ext cx="247396" cy="2336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08684" y="2627375"/>
              <a:ext cx="147320" cy="889635"/>
            </a:xfrm>
            <a:custGeom>
              <a:avLst/>
              <a:gdLst/>
              <a:ahLst/>
              <a:cxnLst/>
              <a:rect l="l" t="t" r="r" b="b"/>
              <a:pathLst>
                <a:path w="147319" h="889635">
                  <a:moveTo>
                    <a:pt x="103097" y="74762"/>
                  </a:moveTo>
                  <a:lnTo>
                    <a:pt x="0" y="887857"/>
                  </a:lnTo>
                  <a:lnTo>
                    <a:pt x="12598" y="889381"/>
                  </a:lnTo>
                  <a:lnTo>
                    <a:pt x="115684" y="76369"/>
                  </a:lnTo>
                  <a:lnTo>
                    <a:pt x="103097" y="74762"/>
                  </a:lnTo>
                  <a:close/>
                </a:path>
                <a:path w="147319" h="889635">
                  <a:moveTo>
                    <a:pt x="140808" y="62229"/>
                  </a:moveTo>
                  <a:lnTo>
                    <a:pt x="104686" y="62229"/>
                  </a:lnTo>
                  <a:lnTo>
                    <a:pt x="117284" y="63753"/>
                  </a:lnTo>
                  <a:lnTo>
                    <a:pt x="115684" y="76369"/>
                  </a:lnTo>
                  <a:lnTo>
                    <a:pt x="147180" y="80390"/>
                  </a:lnTo>
                  <a:lnTo>
                    <a:pt x="140808" y="62229"/>
                  </a:lnTo>
                  <a:close/>
                </a:path>
                <a:path w="147319" h="889635">
                  <a:moveTo>
                    <a:pt x="104686" y="62229"/>
                  </a:moveTo>
                  <a:lnTo>
                    <a:pt x="103097" y="74762"/>
                  </a:lnTo>
                  <a:lnTo>
                    <a:pt x="115684" y="76369"/>
                  </a:lnTo>
                  <a:lnTo>
                    <a:pt x="117284" y="63753"/>
                  </a:lnTo>
                  <a:lnTo>
                    <a:pt x="104686" y="62229"/>
                  </a:lnTo>
                  <a:close/>
                </a:path>
                <a:path w="147319" h="889635">
                  <a:moveTo>
                    <a:pt x="118973" y="0"/>
                  </a:moveTo>
                  <a:lnTo>
                    <a:pt x="71589" y="70738"/>
                  </a:lnTo>
                  <a:lnTo>
                    <a:pt x="103097" y="74762"/>
                  </a:lnTo>
                  <a:lnTo>
                    <a:pt x="104686" y="62229"/>
                  </a:lnTo>
                  <a:lnTo>
                    <a:pt x="140808" y="62229"/>
                  </a:lnTo>
                  <a:lnTo>
                    <a:pt x="1189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5554" y="1901697"/>
              <a:ext cx="247395" cy="2352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25851" y="2130551"/>
              <a:ext cx="132715" cy="1508125"/>
            </a:xfrm>
            <a:custGeom>
              <a:avLst/>
              <a:gdLst/>
              <a:ahLst/>
              <a:cxnLst/>
              <a:rect l="l" t="t" r="r" b="b"/>
              <a:pathLst>
                <a:path w="132714" h="1508125">
                  <a:moveTo>
                    <a:pt x="44462" y="75612"/>
                  </a:moveTo>
                  <a:lnTo>
                    <a:pt x="31764" y="76396"/>
                  </a:lnTo>
                  <a:lnTo>
                    <a:pt x="119634" y="1507871"/>
                  </a:lnTo>
                  <a:lnTo>
                    <a:pt x="132334" y="1507109"/>
                  </a:lnTo>
                  <a:lnTo>
                    <a:pt x="44462" y="75612"/>
                  </a:lnTo>
                  <a:close/>
                </a:path>
                <a:path w="132714" h="1508125">
                  <a:moveTo>
                    <a:pt x="33400" y="0"/>
                  </a:moveTo>
                  <a:lnTo>
                    <a:pt x="0" y="78359"/>
                  </a:lnTo>
                  <a:lnTo>
                    <a:pt x="31764" y="76396"/>
                  </a:lnTo>
                  <a:lnTo>
                    <a:pt x="30987" y="63753"/>
                  </a:lnTo>
                  <a:lnTo>
                    <a:pt x="43687" y="62992"/>
                  </a:lnTo>
                  <a:lnTo>
                    <a:pt x="69892" y="62992"/>
                  </a:lnTo>
                  <a:lnTo>
                    <a:pt x="33400" y="0"/>
                  </a:lnTo>
                  <a:close/>
                </a:path>
                <a:path w="132714" h="1508125">
                  <a:moveTo>
                    <a:pt x="43687" y="62992"/>
                  </a:moveTo>
                  <a:lnTo>
                    <a:pt x="30987" y="63753"/>
                  </a:lnTo>
                  <a:lnTo>
                    <a:pt x="31764" y="76396"/>
                  </a:lnTo>
                  <a:lnTo>
                    <a:pt x="44462" y="75612"/>
                  </a:lnTo>
                  <a:lnTo>
                    <a:pt x="43687" y="62992"/>
                  </a:lnTo>
                  <a:close/>
                </a:path>
                <a:path w="132714" h="1508125">
                  <a:moveTo>
                    <a:pt x="69892" y="62992"/>
                  </a:moveTo>
                  <a:lnTo>
                    <a:pt x="43687" y="62992"/>
                  </a:lnTo>
                  <a:lnTo>
                    <a:pt x="44462" y="75612"/>
                  </a:lnTo>
                  <a:lnTo>
                    <a:pt x="76073" y="73660"/>
                  </a:lnTo>
                  <a:lnTo>
                    <a:pt x="69892" y="6299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141" y="2124201"/>
              <a:ext cx="247395" cy="2336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37360" y="2351531"/>
              <a:ext cx="219710" cy="1861185"/>
            </a:xfrm>
            <a:custGeom>
              <a:avLst/>
              <a:gdLst/>
              <a:ahLst/>
              <a:cxnLst/>
              <a:rect l="l" t="t" r="r" b="b"/>
              <a:pathLst>
                <a:path w="219710" h="1861185">
                  <a:moveTo>
                    <a:pt x="44290" y="75199"/>
                  </a:moveTo>
                  <a:lnTo>
                    <a:pt x="31600" y="76431"/>
                  </a:lnTo>
                  <a:lnTo>
                    <a:pt x="207137" y="1861057"/>
                  </a:lnTo>
                  <a:lnTo>
                    <a:pt x="219709" y="1859787"/>
                  </a:lnTo>
                  <a:lnTo>
                    <a:pt x="44290" y="75199"/>
                  </a:lnTo>
                  <a:close/>
                </a:path>
                <a:path w="219710" h="1861185">
                  <a:moveTo>
                    <a:pt x="30479" y="0"/>
                  </a:moveTo>
                  <a:lnTo>
                    <a:pt x="0" y="79501"/>
                  </a:lnTo>
                  <a:lnTo>
                    <a:pt x="31600" y="76431"/>
                  </a:lnTo>
                  <a:lnTo>
                    <a:pt x="30352" y="63753"/>
                  </a:lnTo>
                  <a:lnTo>
                    <a:pt x="43052" y="62610"/>
                  </a:lnTo>
                  <a:lnTo>
                    <a:pt x="69832" y="62610"/>
                  </a:lnTo>
                  <a:lnTo>
                    <a:pt x="30479" y="0"/>
                  </a:lnTo>
                  <a:close/>
                </a:path>
                <a:path w="219710" h="1861185">
                  <a:moveTo>
                    <a:pt x="43052" y="62610"/>
                  </a:moveTo>
                  <a:lnTo>
                    <a:pt x="30352" y="63753"/>
                  </a:lnTo>
                  <a:lnTo>
                    <a:pt x="31600" y="76431"/>
                  </a:lnTo>
                  <a:lnTo>
                    <a:pt x="44290" y="75199"/>
                  </a:lnTo>
                  <a:lnTo>
                    <a:pt x="43052" y="62610"/>
                  </a:lnTo>
                  <a:close/>
                </a:path>
                <a:path w="219710" h="1861185">
                  <a:moveTo>
                    <a:pt x="69832" y="62610"/>
                  </a:moveTo>
                  <a:lnTo>
                    <a:pt x="43052" y="62610"/>
                  </a:lnTo>
                  <a:lnTo>
                    <a:pt x="44290" y="75199"/>
                  </a:lnTo>
                  <a:lnTo>
                    <a:pt x="75818" y="72135"/>
                  </a:lnTo>
                  <a:lnTo>
                    <a:pt x="69832" y="6261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7514" y="2640838"/>
              <a:ext cx="247396" cy="2336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01897" y="2883408"/>
              <a:ext cx="132715" cy="1781810"/>
            </a:xfrm>
            <a:custGeom>
              <a:avLst/>
              <a:gdLst/>
              <a:ahLst/>
              <a:cxnLst/>
              <a:rect l="l" t="t" r="r" b="b"/>
              <a:pathLst>
                <a:path w="132714" h="1781810">
                  <a:moveTo>
                    <a:pt x="88243" y="75803"/>
                  </a:moveTo>
                  <a:lnTo>
                    <a:pt x="0" y="1780793"/>
                  </a:lnTo>
                  <a:lnTo>
                    <a:pt x="12700" y="1781428"/>
                  </a:lnTo>
                  <a:lnTo>
                    <a:pt x="100942" y="76460"/>
                  </a:lnTo>
                  <a:lnTo>
                    <a:pt x="88243" y="75803"/>
                  </a:lnTo>
                  <a:close/>
                </a:path>
                <a:path w="132714" h="1781810">
                  <a:moveTo>
                    <a:pt x="126160" y="63118"/>
                  </a:moveTo>
                  <a:lnTo>
                    <a:pt x="88900" y="63118"/>
                  </a:lnTo>
                  <a:lnTo>
                    <a:pt x="101600" y="63753"/>
                  </a:lnTo>
                  <a:lnTo>
                    <a:pt x="100942" y="76460"/>
                  </a:lnTo>
                  <a:lnTo>
                    <a:pt x="132714" y="78104"/>
                  </a:lnTo>
                  <a:lnTo>
                    <a:pt x="126160" y="63118"/>
                  </a:lnTo>
                  <a:close/>
                </a:path>
                <a:path w="132714" h="1781810">
                  <a:moveTo>
                    <a:pt x="88900" y="63118"/>
                  </a:moveTo>
                  <a:lnTo>
                    <a:pt x="88243" y="75803"/>
                  </a:lnTo>
                  <a:lnTo>
                    <a:pt x="100942" y="76460"/>
                  </a:lnTo>
                  <a:lnTo>
                    <a:pt x="101600" y="63753"/>
                  </a:lnTo>
                  <a:lnTo>
                    <a:pt x="88900" y="63118"/>
                  </a:lnTo>
                  <a:close/>
                </a:path>
                <a:path w="132714" h="1781810">
                  <a:moveTo>
                    <a:pt x="98551" y="0"/>
                  </a:moveTo>
                  <a:lnTo>
                    <a:pt x="56641" y="74167"/>
                  </a:lnTo>
                  <a:lnTo>
                    <a:pt x="88243" y="75803"/>
                  </a:lnTo>
                  <a:lnTo>
                    <a:pt x="88900" y="63118"/>
                  </a:lnTo>
                  <a:lnTo>
                    <a:pt x="126160" y="63118"/>
                  </a:lnTo>
                  <a:lnTo>
                    <a:pt x="985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302" y="1898649"/>
              <a:ext cx="248920" cy="2336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8675" y="2125979"/>
              <a:ext cx="2789555" cy="2781300"/>
            </a:xfrm>
            <a:custGeom>
              <a:avLst/>
              <a:gdLst/>
              <a:ahLst/>
              <a:cxnLst/>
              <a:rect l="l" t="t" r="r" b="b"/>
              <a:pathLst>
                <a:path w="2789554" h="2781300">
                  <a:moveTo>
                    <a:pt x="158635" y="2780284"/>
                  </a:moveTo>
                  <a:lnTo>
                    <a:pt x="44411" y="75882"/>
                  </a:lnTo>
                  <a:lnTo>
                    <a:pt x="76123" y="74549"/>
                  </a:lnTo>
                  <a:lnTo>
                    <a:pt x="69786" y="63119"/>
                  </a:lnTo>
                  <a:lnTo>
                    <a:pt x="34848" y="0"/>
                  </a:lnTo>
                  <a:lnTo>
                    <a:pt x="0" y="77724"/>
                  </a:lnTo>
                  <a:lnTo>
                    <a:pt x="31711" y="76403"/>
                  </a:lnTo>
                  <a:lnTo>
                    <a:pt x="145935" y="2780792"/>
                  </a:lnTo>
                  <a:lnTo>
                    <a:pt x="158635" y="2780284"/>
                  </a:lnTo>
                  <a:close/>
                </a:path>
                <a:path w="2789554" h="2781300">
                  <a:moveTo>
                    <a:pt x="2789351" y="710184"/>
                  </a:moveTo>
                  <a:lnTo>
                    <a:pt x="2706928" y="731774"/>
                  </a:lnTo>
                  <a:lnTo>
                    <a:pt x="2727871" y="755637"/>
                  </a:lnTo>
                  <a:lnTo>
                    <a:pt x="1217853" y="2080768"/>
                  </a:lnTo>
                  <a:lnTo>
                    <a:pt x="1226235" y="2090293"/>
                  </a:lnTo>
                  <a:lnTo>
                    <a:pt x="2736240" y="765175"/>
                  </a:lnTo>
                  <a:lnTo>
                    <a:pt x="2757220" y="789051"/>
                  </a:lnTo>
                  <a:lnTo>
                    <a:pt x="2774238" y="747268"/>
                  </a:lnTo>
                  <a:lnTo>
                    <a:pt x="2789351" y="71018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2133" y="1898649"/>
              <a:ext cx="247396" cy="2336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0589" y="2125979"/>
              <a:ext cx="1456055" cy="1394460"/>
            </a:xfrm>
            <a:custGeom>
              <a:avLst/>
              <a:gdLst/>
              <a:ahLst/>
              <a:cxnLst/>
              <a:rect l="l" t="t" r="r" b="b"/>
              <a:pathLst>
                <a:path w="1456055" h="1394460">
                  <a:moveTo>
                    <a:pt x="1396188" y="48124"/>
                  </a:moveTo>
                  <a:lnTo>
                    <a:pt x="0" y="1385062"/>
                  </a:lnTo>
                  <a:lnTo>
                    <a:pt x="8788" y="1394206"/>
                  </a:lnTo>
                  <a:lnTo>
                    <a:pt x="1404941" y="57278"/>
                  </a:lnTo>
                  <a:lnTo>
                    <a:pt x="1396188" y="48124"/>
                  </a:lnTo>
                  <a:close/>
                </a:path>
                <a:path w="1456055" h="1394460">
                  <a:moveTo>
                    <a:pt x="1441544" y="39370"/>
                  </a:moveTo>
                  <a:lnTo>
                    <a:pt x="1405331" y="39370"/>
                  </a:lnTo>
                  <a:lnTo>
                    <a:pt x="1414094" y="48514"/>
                  </a:lnTo>
                  <a:lnTo>
                    <a:pt x="1404941" y="57278"/>
                  </a:lnTo>
                  <a:lnTo>
                    <a:pt x="1426921" y="80264"/>
                  </a:lnTo>
                  <a:lnTo>
                    <a:pt x="1441544" y="39370"/>
                  </a:lnTo>
                  <a:close/>
                </a:path>
                <a:path w="1456055" h="1394460">
                  <a:moveTo>
                    <a:pt x="1405331" y="39370"/>
                  </a:moveTo>
                  <a:lnTo>
                    <a:pt x="1396188" y="48124"/>
                  </a:lnTo>
                  <a:lnTo>
                    <a:pt x="1404941" y="57278"/>
                  </a:lnTo>
                  <a:lnTo>
                    <a:pt x="1414094" y="48514"/>
                  </a:lnTo>
                  <a:lnTo>
                    <a:pt x="1405331" y="39370"/>
                  </a:lnTo>
                  <a:close/>
                </a:path>
                <a:path w="1456055" h="1394460">
                  <a:moveTo>
                    <a:pt x="1455623" y="0"/>
                  </a:moveTo>
                  <a:lnTo>
                    <a:pt x="1374216" y="25146"/>
                  </a:lnTo>
                  <a:lnTo>
                    <a:pt x="1396188" y="48124"/>
                  </a:lnTo>
                  <a:lnTo>
                    <a:pt x="1405331" y="39370"/>
                  </a:lnTo>
                  <a:lnTo>
                    <a:pt x="1441544" y="39370"/>
                  </a:lnTo>
                  <a:lnTo>
                    <a:pt x="145562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0757" y="1614207"/>
              <a:ext cx="4163060" cy="1587500"/>
            </a:xfrm>
            <a:custGeom>
              <a:avLst/>
              <a:gdLst/>
              <a:ahLst/>
              <a:cxnLst/>
              <a:rect l="l" t="t" r="r" b="b"/>
              <a:pathLst>
                <a:path w="4163060" h="1587500">
                  <a:moveTo>
                    <a:pt x="20598" y="25616"/>
                  </a:moveTo>
                  <a:lnTo>
                    <a:pt x="74469" y="16261"/>
                  </a:lnTo>
                  <a:lnTo>
                    <a:pt x="124413" y="11549"/>
                  </a:lnTo>
                  <a:lnTo>
                    <a:pt x="171468" y="10556"/>
                  </a:lnTo>
                  <a:lnTo>
                    <a:pt x="216669" y="12359"/>
                  </a:lnTo>
                  <a:lnTo>
                    <a:pt x="261054" y="16032"/>
                  </a:lnTo>
                  <a:lnTo>
                    <a:pt x="305659" y="20652"/>
                  </a:lnTo>
                  <a:lnTo>
                    <a:pt x="351522" y="25295"/>
                  </a:lnTo>
                  <a:lnTo>
                    <a:pt x="399679" y="29037"/>
                  </a:lnTo>
                  <a:lnTo>
                    <a:pt x="451168" y="30954"/>
                  </a:lnTo>
                  <a:lnTo>
                    <a:pt x="507024" y="30121"/>
                  </a:lnTo>
                  <a:lnTo>
                    <a:pt x="568285" y="25616"/>
                  </a:lnTo>
                  <a:lnTo>
                    <a:pt x="619061" y="21919"/>
                  </a:lnTo>
                  <a:lnTo>
                    <a:pt x="670192" y="20924"/>
                  </a:lnTo>
                  <a:lnTo>
                    <a:pt x="721481" y="22097"/>
                  </a:lnTo>
                  <a:lnTo>
                    <a:pt x="772732" y="24905"/>
                  </a:lnTo>
                  <a:lnTo>
                    <a:pt x="823746" y="28815"/>
                  </a:lnTo>
                  <a:lnTo>
                    <a:pt x="874326" y="33293"/>
                  </a:lnTo>
                  <a:lnTo>
                    <a:pt x="924276" y="37808"/>
                  </a:lnTo>
                  <a:lnTo>
                    <a:pt x="973397" y="41824"/>
                  </a:lnTo>
                  <a:lnTo>
                    <a:pt x="1021492" y="44810"/>
                  </a:lnTo>
                  <a:lnTo>
                    <a:pt x="1068364" y="46232"/>
                  </a:lnTo>
                  <a:lnTo>
                    <a:pt x="1113815" y="45556"/>
                  </a:lnTo>
                  <a:lnTo>
                    <a:pt x="1157648" y="42251"/>
                  </a:lnTo>
                  <a:lnTo>
                    <a:pt x="1199666" y="35781"/>
                  </a:lnTo>
                  <a:lnTo>
                    <a:pt x="1239671" y="25616"/>
                  </a:lnTo>
                  <a:lnTo>
                    <a:pt x="1280492" y="15452"/>
                  </a:lnTo>
                  <a:lnTo>
                    <a:pt x="1319584" y="10568"/>
                  </a:lnTo>
                  <a:lnTo>
                    <a:pt x="1357624" y="9987"/>
                  </a:lnTo>
                  <a:lnTo>
                    <a:pt x="1395284" y="12730"/>
                  </a:lnTo>
                  <a:lnTo>
                    <a:pt x="1433242" y="17819"/>
                  </a:lnTo>
                  <a:lnTo>
                    <a:pt x="1472171" y="24275"/>
                  </a:lnTo>
                  <a:lnTo>
                    <a:pt x="1512746" y="31122"/>
                  </a:lnTo>
                  <a:lnTo>
                    <a:pt x="1555643" y="37380"/>
                  </a:lnTo>
                  <a:lnTo>
                    <a:pt x="1601536" y="42072"/>
                  </a:lnTo>
                  <a:lnTo>
                    <a:pt x="1651100" y="44220"/>
                  </a:lnTo>
                  <a:lnTo>
                    <a:pt x="1705011" y="42845"/>
                  </a:lnTo>
                  <a:lnTo>
                    <a:pt x="1763942" y="36970"/>
                  </a:lnTo>
                  <a:lnTo>
                    <a:pt x="1828570" y="25616"/>
                  </a:lnTo>
                  <a:lnTo>
                    <a:pt x="1897531" y="13593"/>
                  </a:lnTo>
                  <a:lnTo>
                    <a:pt x="1958485" y="7933"/>
                  </a:lnTo>
                  <a:lnTo>
                    <a:pt x="2012561" y="7381"/>
                  </a:lnTo>
                  <a:lnTo>
                    <a:pt x="2060891" y="10686"/>
                  </a:lnTo>
                  <a:lnTo>
                    <a:pt x="2104604" y="16594"/>
                  </a:lnTo>
                  <a:lnTo>
                    <a:pt x="2144832" y="23853"/>
                  </a:lnTo>
                  <a:lnTo>
                    <a:pt x="2182705" y="31210"/>
                  </a:lnTo>
                  <a:lnTo>
                    <a:pt x="2219354" y="37412"/>
                  </a:lnTo>
                  <a:lnTo>
                    <a:pt x="2255909" y="41207"/>
                  </a:lnTo>
                  <a:lnTo>
                    <a:pt x="2293502" y="41341"/>
                  </a:lnTo>
                  <a:lnTo>
                    <a:pt x="2333262" y="36561"/>
                  </a:lnTo>
                  <a:lnTo>
                    <a:pt x="2376321" y="25616"/>
                  </a:lnTo>
                  <a:lnTo>
                    <a:pt x="2417399" y="15087"/>
                  </a:lnTo>
                  <a:lnTo>
                    <a:pt x="2462847" y="7967"/>
                  </a:lnTo>
                  <a:lnTo>
                    <a:pt x="2511836" y="3810"/>
                  </a:lnTo>
                  <a:lnTo>
                    <a:pt x="2563540" y="2167"/>
                  </a:lnTo>
                  <a:lnTo>
                    <a:pt x="2617128" y="2591"/>
                  </a:lnTo>
                  <a:lnTo>
                    <a:pt x="2671775" y="4635"/>
                  </a:lnTo>
                  <a:lnTo>
                    <a:pt x="2726650" y="7851"/>
                  </a:lnTo>
                  <a:lnTo>
                    <a:pt x="2780927" y="11793"/>
                  </a:lnTo>
                  <a:lnTo>
                    <a:pt x="2833777" y="16012"/>
                  </a:lnTo>
                  <a:lnTo>
                    <a:pt x="2884373" y="20062"/>
                  </a:lnTo>
                  <a:lnTo>
                    <a:pt x="2931885" y="23494"/>
                  </a:lnTo>
                  <a:lnTo>
                    <a:pt x="2975486" y="25862"/>
                  </a:lnTo>
                  <a:lnTo>
                    <a:pt x="3014348" y="26718"/>
                  </a:lnTo>
                  <a:lnTo>
                    <a:pt x="3047643" y="25616"/>
                  </a:lnTo>
                  <a:lnTo>
                    <a:pt x="3087422" y="24642"/>
                  </a:lnTo>
                  <a:lnTo>
                    <a:pt x="3129691" y="26759"/>
                  </a:lnTo>
                  <a:lnTo>
                    <a:pt x="3174285" y="31002"/>
                  </a:lnTo>
                  <a:lnTo>
                    <a:pt x="3221043" y="36404"/>
                  </a:lnTo>
                  <a:lnTo>
                    <a:pt x="3269801" y="42001"/>
                  </a:lnTo>
                  <a:lnTo>
                    <a:pt x="3320398" y="46827"/>
                  </a:lnTo>
                  <a:lnTo>
                    <a:pt x="3372671" y="49917"/>
                  </a:lnTo>
                  <a:lnTo>
                    <a:pt x="3426457" y="50306"/>
                  </a:lnTo>
                  <a:lnTo>
                    <a:pt x="3481593" y="47029"/>
                  </a:lnTo>
                  <a:lnTo>
                    <a:pt x="3537917" y="39121"/>
                  </a:lnTo>
                  <a:lnTo>
                    <a:pt x="3595267" y="25616"/>
                  </a:lnTo>
                  <a:lnTo>
                    <a:pt x="3652431" y="11993"/>
                  </a:lnTo>
                  <a:lnTo>
                    <a:pt x="3708215" y="3779"/>
                  </a:lnTo>
                  <a:lnTo>
                    <a:pt x="3762589" y="80"/>
                  </a:lnTo>
                  <a:lnTo>
                    <a:pt x="3815521" y="0"/>
                  </a:lnTo>
                  <a:lnTo>
                    <a:pt x="3866979" y="2644"/>
                  </a:lnTo>
                  <a:lnTo>
                    <a:pt x="3916932" y="7118"/>
                  </a:lnTo>
                  <a:lnTo>
                    <a:pt x="3965348" y="12527"/>
                  </a:lnTo>
                  <a:lnTo>
                    <a:pt x="4012196" y="17976"/>
                  </a:lnTo>
                  <a:lnTo>
                    <a:pt x="4057445" y="22570"/>
                  </a:lnTo>
                  <a:lnTo>
                    <a:pt x="4101063" y="25415"/>
                  </a:lnTo>
                  <a:lnTo>
                    <a:pt x="4143018" y="25616"/>
                  </a:lnTo>
                  <a:lnTo>
                    <a:pt x="4150165" y="80773"/>
                  </a:lnTo>
                  <a:lnTo>
                    <a:pt x="4152446" y="134380"/>
                  </a:lnTo>
                  <a:lnTo>
                    <a:pt x="4150930" y="186372"/>
                  </a:lnTo>
                  <a:lnTo>
                    <a:pt x="4146687" y="236685"/>
                  </a:lnTo>
                  <a:lnTo>
                    <a:pt x="4140788" y="285255"/>
                  </a:lnTo>
                  <a:lnTo>
                    <a:pt x="4134303" y="332019"/>
                  </a:lnTo>
                  <a:lnTo>
                    <a:pt x="4128302" y="376912"/>
                  </a:lnTo>
                  <a:lnTo>
                    <a:pt x="4123855" y="419871"/>
                  </a:lnTo>
                  <a:lnTo>
                    <a:pt x="4122033" y="460831"/>
                  </a:lnTo>
                  <a:lnTo>
                    <a:pt x="4123906" y="499728"/>
                  </a:lnTo>
                  <a:lnTo>
                    <a:pt x="4130544" y="536500"/>
                  </a:lnTo>
                  <a:lnTo>
                    <a:pt x="4143018" y="571081"/>
                  </a:lnTo>
                  <a:lnTo>
                    <a:pt x="4157156" y="611510"/>
                  </a:lnTo>
                  <a:lnTo>
                    <a:pt x="4163049" y="652660"/>
                  </a:lnTo>
                  <a:lnTo>
                    <a:pt x="4162612" y="694793"/>
                  </a:lnTo>
                  <a:lnTo>
                    <a:pt x="4157758" y="738172"/>
                  </a:lnTo>
                  <a:lnTo>
                    <a:pt x="4150400" y="783059"/>
                  </a:lnTo>
                  <a:lnTo>
                    <a:pt x="4142451" y="829719"/>
                  </a:lnTo>
                  <a:lnTo>
                    <a:pt x="4135825" y="878412"/>
                  </a:lnTo>
                  <a:lnTo>
                    <a:pt x="4132435" y="929403"/>
                  </a:lnTo>
                  <a:lnTo>
                    <a:pt x="4134195" y="982955"/>
                  </a:lnTo>
                  <a:lnTo>
                    <a:pt x="4143018" y="1039330"/>
                  </a:lnTo>
                  <a:lnTo>
                    <a:pt x="4152473" y="1090529"/>
                  </a:lnTo>
                  <a:lnTo>
                    <a:pt x="4157728" y="1139249"/>
                  </a:lnTo>
                  <a:lnTo>
                    <a:pt x="4159554" y="1186116"/>
                  </a:lnTo>
                  <a:lnTo>
                    <a:pt x="4158719" y="1231756"/>
                  </a:lnTo>
                  <a:lnTo>
                    <a:pt x="4155994" y="1276794"/>
                  </a:lnTo>
                  <a:lnTo>
                    <a:pt x="4152146" y="1321856"/>
                  </a:lnTo>
                  <a:lnTo>
                    <a:pt x="4147947" y="1367568"/>
                  </a:lnTo>
                  <a:lnTo>
                    <a:pt x="4144165" y="1414555"/>
                  </a:lnTo>
                  <a:lnTo>
                    <a:pt x="4141570" y="1463443"/>
                  </a:lnTo>
                  <a:lnTo>
                    <a:pt x="4140931" y="1514859"/>
                  </a:lnTo>
                  <a:lnTo>
                    <a:pt x="4143018" y="1569428"/>
                  </a:lnTo>
                  <a:lnTo>
                    <a:pt x="4086819" y="1576032"/>
                  </a:lnTo>
                  <a:lnTo>
                    <a:pt x="4030833" y="1579314"/>
                  </a:lnTo>
                  <a:lnTo>
                    <a:pt x="3975386" y="1579911"/>
                  </a:lnTo>
                  <a:lnTo>
                    <a:pt x="3920801" y="1578459"/>
                  </a:lnTo>
                  <a:lnTo>
                    <a:pt x="3867403" y="1575593"/>
                  </a:lnTo>
                  <a:lnTo>
                    <a:pt x="3815517" y="1571952"/>
                  </a:lnTo>
                  <a:lnTo>
                    <a:pt x="3765467" y="1568170"/>
                  </a:lnTo>
                  <a:lnTo>
                    <a:pt x="3717577" y="1564884"/>
                  </a:lnTo>
                  <a:lnTo>
                    <a:pt x="3672173" y="1562730"/>
                  </a:lnTo>
                  <a:lnTo>
                    <a:pt x="3629579" y="1562346"/>
                  </a:lnTo>
                  <a:lnTo>
                    <a:pt x="3590120" y="1564366"/>
                  </a:lnTo>
                  <a:lnTo>
                    <a:pt x="3554119" y="1569428"/>
                  </a:lnTo>
                  <a:lnTo>
                    <a:pt x="3511648" y="1574808"/>
                  </a:lnTo>
                  <a:lnTo>
                    <a:pt x="3466699" y="1575511"/>
                  </a:lnTo>
                  <a:lnTo>
                    <a:pt x="3419863" y="1572844"/>
                  </a:lnTo>
                  <a:lnTo>
                    <a:pt x="3371733" y="1568111"/>
                  </a:lnTo>
                  <a:lnTo>
                    <a:pt x="3322900" y="1562617"/>
                  </a:lnTo>
                  <a:lnTo>
                    <a:pt x="3273956" y="1557668"/>
                  </a:lnTo>
                  <a:lnTo>
                    <a:pt x="3225494" y="1554570"/>
                  </a:lnTo>
                  <a:lnTo>
                    <a:pt x="3178105" y="1554626"/>
                  </a:lnTo>
                  <a:lnTo>
                    <a:pt x="3132383" y="1559144"/>
                  </a:lnTo>
                  <a:lnTo>
                    <a:pt x="3088918" y="1569428"/>
                  </a:lnTo>
                  <a:lnTo>
                    <a:pt x="3051639" y="1578768"/>
                  </a:lnTo>
                  <a:lnTo>
                    <a:pt x="3010450" y="1584500"/>
                  </a:lnTo>
                  <a:lnTo>
                    <a:pt x="2965879" y="1587198"/>
                  </a:lnTo>
                  <a:lnTo>
                    <a:pt x="2918456" y="1587433"/>
                  </a:lnTo>
                  <a:lnTo>
                    <a:pt x="2868710" y="1585780"/>
                  </a:lnTo>
                  <a:lnTo>
                    <a:pt x="2817170" y="1582810"/>
                  </a:lnTo>
                  <a:lnTo>
                    <a:pt x="2764365" y="1579097"/>
                  </a:lnTo>
                  <a:lnTo>
                    <a:pt x="2710825" y="1575213"/>
                  </a:lnTo>
                  <a:lnTo>
                    <a:pt x="2657078" y="1571731"/>
                  </a:lnTo>
                  <a:lnTo>
                    <a:pt x="2603654" y="1569225"/>
                  </a:lnTo>
                  <a:lnTo>
                    <a:pt x="2551083" y="1568266"/>
                  </a:lnTo>
                  <a:lnTo>
                    <a:pt x="2499892" y="1569428"/>
                  </a:lnTo>
                  <a:lnTo>
                    <a:pt x="2446865" y="1570647"/>
                  </a:lnTo>
                  <a:lnTo>
                    <a:pt x="2397018" y="1569510"/>
                  </a:lnTo>
                  <a:lnTo>
                    <a:pt x="2349507" y="1566721"/>
                  </a:lnTo>
                  <a:lnTo>
                    <a:pt x="2303489" y="1562983"/>
                  </a:lnTo>
                  <a:lnTo>
                    <a:pt x="2258120" y="1559002"/>
                  </a:lnTo>
                  <a:lnTo>
                    <a:pt x="2212555" y="1555481"/>
                  </a:lnTo>
                  <a:lnTo>
                    <a:pt x="2165951" y="1553125"/>
                  </a:lnTo>
                  <a:lnTo>
                    <a:pt x="2117464" y="1552637"/>
                  </a:lnTo>
                  <a:lnTo>
                    <a:pt x="2066251" y="1554722"/>
                  </a:lnTo>
                  <a:lnTo>
                    <a:pt x="2011467" y="1560084"/>
                  </a:lnTo>
                  <a:lnTo>
                    <a:pt x="1952268" y="1569428"/>
                  </a:lnTo>
                  <a:lnTo>
                    <a:pt x="1887306" y="1578672"/>
                  </a:lnTo>
                  <a:lnTo>
                    <a:pt x="1827796" y="1581937"/>
                  </a:lnTo>
                  <a:lnTo>
                    <a:pt x="1773227" y="1580693"/>
                  </a:lnTo>
                  <a:lnTo>
                    <a:pt x="1723093" y="1576414"/>
                  </a:lnTo>
                  <a:lnTo>
                    <a:pt x="1676884" y="1570571"/>
                  </a:lnTo>
                  <a:lnTo>
                    <a:pt x="1634093" y="1564636"/>
                  </a:lnTo>
                  <a:lnTo>
                    <a:pt x="1594212" y="1560082"/>
                  </a:lnTo>
                  <a:lnTo>
                    <a:pt x="1556731" y="1558382"/>
                  </a:lnTo>
                  <a:lnTo>
                    <a:pt x="1521143" y="1561006"/>
                  </a:lnTo>
                  <a:lnTo>
                    <a:pt x="1486940" y="1569428"/>
                  </a:lnTo>
                  <a:lnTo>
                    <a:pt x="1446678" y="1579328"/>
                  </a:lnTo>
                  <a:lnTo>
                    <a:pt x="1401298" y="1583666"/>
                  </a:lnTo>
                  <a:lnTo>
                    <a:pt x="1351770" y="1583764"/>
                  </a:lnTo>
                  <a:lnTo>
                    <a:pt x="1299063" y="1580946"/>
                  </a:lnTo>
                  <a:lnTo>
                    <a:pt x="1244145" y="1576535"/>
                  </a:lnTo>
                  <a:lnTo>
                    <a:pt x="1187986" y="1571855"/>
                  </a:lnTo>
                  <a:lnTo>
                    <a:pt x="1131554" y="1568228"/>
                  </a:lnTo>
                  <a:lnTo>
                    <a:pt x="1075820" y="1566977"/>
                  </a:lnTo>
                  <a:lnTo>
                    <a:pt x="1021752" y="1569428"/>
                  </a:lnTo>
                  <a:lnTo>
                    <a:pt x="994572" y="1570729"/>
                  </a:lnTo>
                  <a:lnTo>
                    <a:pt x="961086" y="1570518"/>
                  </a:lnTo>
                  <a:lnTo>
                    <a:pt x="921944" y="1569024"/>
                  </a:lnTo>
                  <a:lnTo>
                    <a:pt x="877795" y="1566477"/>
                  </a:lnTo>
                  <a:lnTo>
                    <a:pt x="829290" y="1563105"/>
                  </a:lnTo>
                  <a:lnTo>
                    <a:pt x="777077" y="1559138"/>
                  </a:lnTo>
                  <a:lnTo>
                    <a:pt x="721807" y="1554805"/>
                  </a:lnTo>
                  <a:lnTo>
                    <a:pt x="664128" y="1550335"/>
                  </a:lnTo>
                  <a:lnTo>
                    <a:pt x="604691" y="1545957"/>
                  </a:lnTo>
                  <a:lnTo>
                    <a:pt x="544144" y="1541900"/>
                  </a:lnTo>
                  <a:lnTo>
                    <a:pt x="483139" y="1538394"/>
                  </a:lnTo>
                  <a:lnTo>
                    <a:pt x="422323" y="1535668"/>
                  </a:lnTo>
                  <a:lnTo>
                    <a:pt x="362347" y="1533950"/>
                  </a:lnTo>
                  <a:lnTo>
                    <a:pt x="303861" y="1533471"/>
                  </a:lnTo>
                  <a:lnTo>
                    <a:pt x="247514" y="1534459"/>
                  </a:lnTo>
                  <a:lnTo>
                    <a:pt x="193955" y="1537143"/>
                  </a:lnTo>
                  <a:lnTo>
                    <a:pt x="143834" y="1541753"/>
                  </a:lnTo>
                  <a:lnTo>
                    <a:pt x="97802" y="1548517"/>
                  </a:lnTo>
                  <a:lnTo>
                    <a:pt x="56506" y="1557666"/>
                  </a:lnTo>
                  <a:lnTo>
                    <a:pt x="20598" y="1569428"/>
                  </a:lnTo>
                  <a:lnTo>
                    <a:pt x="18112" y="1512046"/>
                  </a:lnTo>
                  <a:lnTo>
                    <a:pt x="19563" y="1461706"/>
                  </a:lnTo>
                  <a:lnTo>
                    <a:pt x="23681" y="1416517"/>
                  </a:lnTo>
                  <a:lnTo>
                    <a:pt x="29197" y="1374589"/>
                  </a:lnTo>
                  <a:lnTo>
                    <a:pt x="34843" y="1334033"/>
                  </a:lnTo>
                  <a:lnTo>
                    <a:pt x="39349" y="1292959"/>
                  </a:lnTo>
                  <a:lnTo>
                    <a:pt x="41446" y="1249476"/>
                  </a:lnTo>
                  <a:lnTo>
                    <a:pt x="39866" y="1201696"/>
                  </a:lnTo>
                  <a:lnTo>
                    <a:pt x="33340" y="1147729"/>
                  </a:lnTo>
                  <a:lnTo>
                    <a:pt x="20598" y="1085685"/>
                  </a:lnTo>
                  <a:lnTo>
                    <a:pt x="8771" y="1028523"/>
                  </a:lnTo>
                  <a:lnTo>
                    <a:pt x="2230" y="977393"/>
                  </a:lnTo>
                  <a:lnTo>
                    <a:pt x="0" y="930883"/>
                  </a:lnTo>
                  <a:lnTo>
                    <a:pt x="1108" y="887582"/>
                  </a:lnTo>
                  <a:lnTo>
                    <a:pt x="4581" y="846077"/>
                  </a:lnTo>
                  <a:lnTo>
                    <a:pt x="9447" y="804957"/>
                  </a:lnTo>
                  <a:lnTo>
                    <a:pt x="14732" y="762809"/>
                  </a:lnTo>
                  <a:lnTo>
                    <a:pt x="19462" y="718223"/>
                  </a:lnTo>
                  <a:lnTo>
                    <a:pt x="22666" y="669786"/>
                  </a:lnTo>
                  <a:lnTo>
                    <a:pt x="23369" y="616087"/>
                  </a:lnTo>
                  <a:lnTo>
                    <a:pt x="20598" y="555714"/>
                  </a:lnTo>
                  <a:lnTo>
                    <a:pt x="17335" y="495228"/>
                  </a:lnTo>
                  <a:lnTo>
                    <a:pt x="16757" y="441295"/>
                  </a:lnTo>
                  <a:lnTo>
                    <a:pt x="18187" y="392549"/>
                  </a:lnTo>
                  <a:lnTo>
                    <a:pt x="20947" y="347626"/>
                  </a:lnTo>
                  <a:lnTo>
                    <a:pt x="24359" y="305162"/>
                  </a:lnTo>
                  <a:lnTo>
                    <a:pt x="27747" y="263793"/>
                  </a:lnTo>
                  <a:lnTo>
                    <a:pt x="30432" y="222154"/>
                  </a:lnTo>
                  <a:lnTo>
                    <a:pt x="31738" y="178881"/>
                  </a:lnTo>
                  <a:lnTo>
                    <a:pt x="30985" y="132609"/>
                  </a:lnTo>
                  <a:lnTo>
                    <a:pt x="27498" y="81976"/>
                  </a:lnTo>
                  <a:lnTo>
                    <a:pt x="20598" y="25616"/>
                  </a:lnTo>
                  <a:close/>
                </a:path>
              </a:pathLst>
            </a:custGeom>
            <a:ln w="9525">
              <a:solidFill>
                <a:srgbClr val="AEABA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3658615" y="1714627"/>
            <a:ext cx="485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Data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43559" y="586562"/>
            <a:ext cx="35845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Procedural</a:t>
            </a:r>
            <a:r>
              <a:rPr sz="3200" spc="-90" dirty="0"/>
              <a:t> </a:t>
            </a:r>
            <a:r>
              <a:rPr sz="3200" spc="-10" dirty="0"/>
              <a:t>Design</a:t>
            </a:r>
            <a:endParaRPr sz="3200"/>
          </a:p>
        </p:txBody>
      </p:sp>
      <p:sp>
        <p:nvSpPr>
          <p:cNvPr id="40" name="object 40"/>
          <p:cNvSpPr txBox="1"/>
          <p:nvPr/>
        </p:nvSpPr>
        <p:spPr>
          <a:xfrm>
            <a:off x="7458836" y="586562"/>
            <a:ext cx="4572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0" dirty="0"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9747" y="4606937"/>
            <a:ext cx="447964" cy="83262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08919" y="3238500"/>
            <a:ext cx="752855" cy="60804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37317" y="1621536"/>
            <a:ext cx="515493" cy="838200"/>
          </a:xfrm>
          <a:prstGeom prst="rect">
            <a:avLst/>
          </a:prstGeom>
        </p:spPr>
      </p:pic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8941943" y="1466341"/>
          <a:ext cx="124333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</a:tblGrid>
              <a:tr h="365760">
                <a:tc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Data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function1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function2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……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8845042" y="6421307"/>
            <a:ext cx="3273425" cy="39116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R="847725" algn="r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</a:fld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000" spc="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0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000" spc="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000" spc="-10" dirty="0">
                <a:latin typeface="等线" panose="02010600030101010101" charset="-122"/>
                <a:cs typeface="等线" panose="02010600030101010101" charset="-122"/>
              </a:rPr>
              <a:t>https://</a:t>
            </a:r>
            <a:r>
              <a:rPr sz="1000" spc="-10" dirty="0">
                <a:latin typeface="等线" panose="02010600030101010101" charset="-122"/>
                <a:cs typeface="等线" panose="02010600030101010101" charset="-122"/>
                <a:hlinkClick r:id="rId9"/>
              </a:rPr>
              <a:t>www.hseblog.com/cross-road-safely/</a:t>
            </a:r>
            <a:endParaRPr sz="1000">
              <a:latin typeface="等线" panose="02010600030101010101" charset="-122"/>
              <a:cs typeface="等线" panose="02010600030101010101" charset="-122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939276" y="2972942"/>
          <a:ext cx="124333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</a:tblGrid>
              <a:tr h="365760">
                <a:tc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Data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function1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function2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……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8939276" y="4437253"/>
          <a:ext cx="124333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/>
              </a:tblGrid>
              <a:tr h="365760">
                <a:tc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Data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159385" marR="14986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function1 function2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……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5006721" y="4409897"/>
            <a:ext cx="2679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Traffic</a:t>
            </a:r>
            <a:r>
              <a:rPr sz="20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Control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9674" y="5829401"/>
            <a:ext cx="4587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High</a:t>
            </a: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coupling.</a:t>
            </a:r>
            <a:r>
              <a:rPr sz="1800" b="1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Reduced</a:t>
            </a:r>
            <a:r>
              <a:rPr sz="1800" b="1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information</a:t>
            </a:r>
            <a:r>
              <a:rPr sz="18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hiding.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Hard</a:t>
            </a:r>
            <a:r>
              <a:rPr sz="1800" b="1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to make</a:t>
            </a:r>
            <a:r>
              <a:rPr sz="1800" b="1" spc="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changes and to</a:t>
            </a: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 scale.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76286" y="5829401"/>
            <a:ext cx="4274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High</a:t>
            </a:r>
            <a:r>
              <a:rPr sz="1800" b="1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cohesion.</a:t>
            </a:r>
            <a:r>
              <a:rPr sz="1800" b="1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Good</a:t>
            </a:r>
            <a:r>
              <a:rPr sz="1800" b="1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information</a:t>
            </a: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 hiding.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Easier to</a:t>
            </a:r>
            <a:r>
              <a:rPr sz="1800" b="1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maintain</a:t>
            </a:r>
            <a:r>
              <a:rPr sz="1800" b="1" spc="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1800" b="1" spc="-10" dirty="0">
                <a:latin typeface="等线" panose="02010600030101010101" charset="-122"/>
                <a:cs typeface="等线" panose="02010600030101010101" charset="-122"/>
              </a:rPr>
              <a:t> extend.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479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37410" algn="l"/>
              </a:tabLst>
            </a:pPr>
            <a:r>
              <a:rPr spc="-10" dirty="0"/>
              <a:t>Lecture</a:t>
            </a:r>
            <a:r>
              <a:rPr dirty="0"/>
              <a:t>	</a:t>
            </a:r>
            <a:r>
              <a:rPr spc="-50" dirty="0"/>
              <a:t>1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334401"/>
            <a:ext cx="4854575" cy="24352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Course</a:t>
            </a:r>
            <a:r>
              <a:rPr sz="2000" spc="-2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introduction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Computer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system</a:t>
            </a:r>
            <a:r>
              <a:rPr sz="2000" spc="-2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7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JVM,</a:t>
            </a:r>
            <a:r>
              <a:rPr sz="2000" spc="-5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Virtualization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000" spc="-9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8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2000" spc="-6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000" spc="-45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rgbClr val="D0CECE"/>
                </a:solidFill>
                <a:latin typeface="微软雅黑" panose="020B0503020204020204" charset="-122"/>
                <a:cs typeface="微软雅黑" panose="020B0503020204020204" charset="-122"/>
              </a:rPr>
              <a:t>principles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Object-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Oriented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Programming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Basics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6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Class,</a:t>
            </a:r>
            <a:r>
              <a:rPr spc="-25" dirty="0"/>
              <a:t> </a:t>
            </a:r>
            <a:r>
              <a:rPr dirty="0"/>
              <a:t>Object,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Instance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467357"/>
            <a:ext cx="10061575" cy="29806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Object: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Conceptually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similar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3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real-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world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objects;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Consist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state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behaviors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3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Cars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state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(speed,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color,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model)</a:t>
            </a:r>
            <a:r>
              <a:rPr sz="23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behavior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(move,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turn,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stop).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69215" indent="-228600">
              <a:lnSpc>
                <a:spcPts val="2480"/>
              </a:lnSpc>
              <a:spcBef>
                <a:spcPts val="105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Class: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template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blueprint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3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used</a:t>
            </a:r>
            <a:r>
              <a:rPr sz="23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3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create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objects.</a:t>
            </a:r>
            <a:r>
              <a:rPr sz="23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Consist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25" dirty="0">
                <a:latin typeface="微软雅黑" panose="020B0503020204020204" charset="-122"/>
                <a:cs typeface="微软雅黑" panose="020B0503020204020204" charset="-122"/>
              </a:rPr>
              <a:t>of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fields</a:t>
            </a:r>
            <a:r>
              <a:rPr sz="23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(hold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states)</a:t>
            </a:r>
            <a:r>
              <a:rPr sz="23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3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23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(represent</a:t>
            </a:r>
            <a:r>
              <a:rPr sz="23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3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spc="-10" dirty="0">
                <a:latin typeface="微软雅黑" panose="020B0503020204020204" charset="-122"/>
                <a:cs typeface="微软雅黑" panose="020B0503020204020204" charset="-122"/>
              </a:rPr>
              <a:t>behaviors)</a:t>
            </a: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given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19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instance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class.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80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Reference</a:t>
            </a:r>
            <a:r>
              <a:rPr sz="19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0" dirty="0">
                <a:latin typeface="微软雅黑" panose="020B0503020204020204" charset="-122"/>
                <a:cs typeface="微软雅黑" panose="020B0503020204020204" charset="-122"/>
              </a:rPr>
              <a:t>(non-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primitive)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type.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1521460">
              <a:lnSpc>
                <a:spcPct val="100000"/>
              </a:lnSpc>
              <a:spcBef>
                <a:spcPts val="2035"/>
              </a:spcBef>
            </a:pPr>
            <a:r>
              <a:rPr sz="2000" b="1" dirty="0">
                <a:latin typeface="等线" panose="02010600030101010101" charset="-122"/>
                <a:cs typeface="等线" panose="02010600030101010101" charset="-122"/>
              </a:rPr>
              <a:t>Car</a:t>
            </a:r>
            <a:r>
              <a:rPr sz="2000" b="1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Class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02917" y="4494784"/>
          <a:ext cx="1921510" cy="2205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1510"/>
              </a:tblGrid>
              <a:tr h="914400">
                <a:tc>
                  <a:txBody>
                    <a:bodyPr/>
                    <a:lstStyle/>
                    <a:p>
                      <a:pPr marL="646430" marR="638810" indent="-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Color </a:t>
                      </a:r>
                      <a:r>
                        <a:rPr sz="18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Size </a:t>
                      </a: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Model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90955">
                <a:tc>
                  <a:txBody>
                    <a:bodyPr/>
                    <a:lstStyle/>
                    <a:p>
                      <a:pPr marL="666115" marR="65849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Start() Stop()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Move()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Turn()</a:t>
                      </a:r>
                      <a:endParaRPr sz="18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25311" y="5701284"/>
            <a:ext cx="827532" cy="66536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32803" y="4336572"/>
            <a:ext cx="4245610" cy="1286510"/>
            <a:chOff x="6432803" y="4336572"/>
            <a:chExt cx="4245610" cy="12865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4359" y="4336572"/>
              <a:ext cx="852585" cy="6810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32804" y="5041264"/>
              <a:ext cx="4245610" cy="582295"/>
            </a:xfrm>
            <a:custGeom>
              <a:avLst/>
              <a:gdLst/>
              <a:ahLst/>
              <a:cxnLst/>
              <a:rect l="l" t="t" r="r" b="b"/>
              <a:pathLst>
                <a:path w="4245609" h="582295">
                  <a:moveTo>
                    <a:pt x="4245356" y="563308"/>
                  </a:moveTo>
                  <a:lnTo>
                    <a:pt x="4233405" y="552577"/>
                  </a:lnTo>
                  <a:lnTo>
                    <a:pt x="4181983" y="506349"/>
                  </a:lnTo>
                  <a:lnTo>
                    <a:pt x="4173550" y="537019"/>
                  </a:lnTo>
                  <a:lnTo>
                    <a:pt x="2223643" y="127"/>
                  </a:lnTo>
                  <a:lnTo>
                    <a:pt x="2222284" y="5118"/>
                  </a:lnTo>
                  <a:lnTo>
                    <a:pt x="2220976" y="0"/>
                  </a:lnTo>
                  <a:lnTo>
                    <a:pt x="72339" y="538581"/>
                  </a:lnTo>
                  <a:lnTo>
                    <a:pt x="64643" y="507873"/>
                  </a:lnTo>
                  <a:lnTo>
                    <a:pt x="0" y="563308"/>
                  </a:lnTo>
                  <a:lnTo>
                    <a:pt x="83185" y="581736"/>
                  </a:lnTo>
                  <a:lnTo>
                    <a:pt x="76225" y="554037"/>
                  </a:lnTo>
                  <a:lnTo>
                    <a:pt x="75450" y="550951"/>
                  </a:lnTo>
                  <a:lnTo>
                    <a:pt x="2215794" y="14414"/>
                  </a:lnTo>
                  <a:lnTo>
                    <a:pt x="2223897" y="441388"/>
                  </a:lnTo>
                  <a:lnTo>
                    <a:pt x="2192147" y="441960"/>
                  </a:lnTo>
                  <a:lnTo>
                    <a:pt x="2231644" y="517525"/>
                  </a:lnTo>
                  <a:lnTo>
                    <a:pt x="2261857" y="454152"/>
                  </a:lnTo>
                  <a:lnTo>
                    <a:pt x="2268347" y="440563"/>
                  </a:lnTo>
                  <a:lnTo>
                    <a:pt x="2236597" y="441147"/>
                  </a:lnTo>
                  <a:lnTo>
                    <a:pt x="2228494" y="14566"/>
                  </a:lnTo>
                  <a:lnTo>
                    <a:pt x="4170197" y="549198"/>
                  </a:lnTo>
                  <a:lnTo>
                    <a:pt x="4161790" y="579818"/>
                  </a:lnTo>
                  <a:lnTo>
                    <a:pt x="4245356" y="563308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3333" y="5735368"/>
            <a:ext cx="862736" cy="6039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5016" y="5759377"/>
            <a:ext cx="1286286" cy="5478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99303" y="6505447"/>
            <a:ext cx="1210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Car</a:t>
            </a:r>
            <a:r>
              <a:rPr sz="18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object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1</a:t>
            </a:r>
            <a:endParaRPr sz="1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21522" y="6505447"/>
            <a:ext cx="1210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Car</a:t>
            </a:r>
            <a:r>
              <a:rPr sz="18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object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2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8409" y="6505447"/>
            <a:ext cx="1210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Car</a:t>
            </a:r>
            <a:r>
              <a:rPr sz="18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object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50" dirty="0">
                <a:latin typeface="等线" panose="02010600030101010101" charset="-122"/>
                <a:cs typeface="等线" panose="02010600030101010101" charset="-122"/>
              </a:rPr>
              <a:t>3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56170" y="2540895"/>
            <a:ext cx="226695" cy="152717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spc="-20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TAO</a:t>
            </a:r>
            <a:r>
              <a:rPr sz="1200" spc="-60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Yida@SUSTECH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51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09160" cy="6858000"/>
            <a:chOff x="0" y="0"/>
            <a:chExt cx="47091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09160" cy="6858000"/>
            </a:xfrm>
            <a:custGeom>
              <a:avLst/>
              <a:gdLst/>
              <a:ahLst/>
              <a:cxnLst/>
              <a:rect l="l" t="t" r="r" b="b"/>
              <a:pathLst>
                <a:path w="4709160" h="6858000">
                  <a:moveTo>
                    <a:pt x="470916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709160" y="6858000"/>
                  </a:lnTo>
                  <a:lnTo>
                    <a:pt x="470916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284220" cy="6858000"/>
            </a:xfrm>
            <a:custGeom>
              <a:avLst/>
              <a:gdLst/>
              <a:ahLst/>
              <a:cxnLst/>
              <a:rect l="l" t="t" r="r" b="b"/>
              <a:pathLst>
                <a:path w="3284220" h="6858000">
                  <a:moveTo>
                    <a:pt x="86906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284220" y="6857999"/>
                  </a:lnTo>
                  <a:lnTo>
                    <a:pt x="869061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83411" y="2729306"/>
            <a:ext cx="2199640" cy="9823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205"/>
              </a:lnSpc>
              <a:spcBef>
                <a:spcPts val="105"/>
              </a:spcBef>
            </a:pPr>
            <a:r>
              <a:rPr sz="44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Syllabus</a:t>
            </a:r>
            <a:endParaRPr sz="4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325"/>
              </a:lnSpc>
            </a:pPr>
            <a:r>
              <a:rPr sz="20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(Negotiable)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720051" y="688975"/>
            <a:ext cx="4224655" cy="3022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6360">
              <a:lnSpc>
                <a:spcPct val="146000"/>
              </a:lnSpc>
              <a:spcBef>
                <a:spcPts val="105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Computing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overview,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OOP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basics </a:t>
            </a:r>
            <a:r>
              <a:rPr sz="1500" spc="-55" dirty="0">
                <a:latin typeface="微软雅黑" panose="020B0503020204020204" charset="-122"/>
                <a:cs typeface="微软雅黑" panose="020B0503020204020204" charset="-122"/>
              </a:rPr>
              <a:t>OOP,</a:t>
            </a:r>
            <a:r>
              <a:rPr sz="15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handling,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I/O,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Persistence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Generics,</a:t>
            </a:r>
            <a:r>
              <a:rPr sz="15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ADT,</a:t>
            </a:r>
            <a:r>
              <a:rPr sz="15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Collection,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ts val="2630"/>
              </a:lnSpc>
              <a:spcBef>
                <a:spcPts val="210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Functional</a:t>
            </a:r>
            <a:r>
              <a:rPr sz="15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programming,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Lambda,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Stream</a:t>
            </a:r>
            <a:r>
              <a:rPr sz="15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API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Reusable</a:t>
            </a:r>
            <a:r>
              <a:rPr sz="15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software,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GUI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intro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JavaFX, data</a:t>
            </a:r>
            <a:r>
              <a:rPr sz="15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visualization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608455">
              <a:lnSpc>
                <a:spcPts val="2630"/>
              </a:lnSpc>
              <a:spcBef>
                <a:spcPts val="215"/>
              </a:spcBef>
            </a:pP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Concurrency,</a:t>
            </a:r>
            <a:r>
              <a:rPr sz="15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Multithreading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Networking,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Socket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5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application,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database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7759" y="688975"/>
            <a:ext cx="4739005" cy="50190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1: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2: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3: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4: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5: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6: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7: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8: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9: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10:</a:t>
            </a:r>
            <a:r>
              <a:rPr sz="15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services, 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REST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11: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Software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engineering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process,</a:t>
            </a:r>
            <a:r>
              <a:rPr sz="15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testing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12: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Text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Processing,</a:t>
            </a:r>
            <a:r>
              <a:rPr sz="15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scraping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13: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patterns,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 refactoring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14: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Scoping,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Reflection,</a:t>
            </a:r>
            <a:r>
              <a:rPr sz="15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etc.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Lecture</a:t>
            </a:r>
            <a:r>
              <a:rPr sz="15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15: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-10" dirty="0">
                <a:latin typeface="微软雅黑" panose="020B0503020204020204" charset="-122"/>
                <a:cs typeface="微软雅黑" panose="020B0503020204020204" charset="-122"/>
              </a:rPr>
              <a:t>Miscellaneous</a:t>
            </a:r>
            <a:endParaRPr sz="15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1544" y="2336292"/>
            <a:ext cx="5324856" cy="38816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52" y="342900"/>
            <a:ext cx="5324856" cy="17800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5564" y="362711"/>
            <a:ext cx="6417564" cy="58552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837" y="6353352"/>
            <a:ext cx="440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How</a:t>
            </a:r>
            <a:r>
              <a:rPr sz="1800" b="1" spc="-5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std,</a:t>
            </a:r>
            <a:r>
              <a:rPr sz="1800" b="1" spc="-1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std1,</a:t>
            </a:r>
            <a:r>
              <a:rPr sz="1800" b="1" spc="-15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std2,</a:t>
            </a:r>
            <a:r>
              <a:rPr sz="1800" b="1" spc="-2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std3 are</a:t>
            </a:r>
            <a:r>
              <a:rPr sz="1800" b="1" spc="-5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b="1" spc="-10" dirty="0">
                <a:solidFill>
                  <a:srgbClr val="F4B083"/>
                </a:solidFill>
                <a:latin typeface="Comic Sans MS" panose="030F0702030302020204"/>
                <a:cs typeface="Comic Sans MS" panose="030F0702030302020204"/>
              </a:rPr>
              <a:t>stored?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52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411" y="2564714"/>
            <a:ext cx="27908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>
                <a:solidFill>
                  <a:srgbClr val="FFFFFF"/>
                </a:solidFill>
              </a:rPr>
              <a:t>OOP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basic </a:t>
            </a:r>
            <a:r>
              <a:rPr spc="-10" dirty="0">
                <a:solidFill>
                  <a:srgbClr val="FFFFFF"/>
                </a:solidFill>
              </a:rPr>
              <a:t>concepts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37759" y="2268234"/>
            <a:ext cx="3255010" cy="18510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(封装)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Abstraction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(抽象)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Inheritance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(继承)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Polymorphism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(多态)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Encapsulation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10450830" cy="17322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8255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Bundling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functions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which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operate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data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into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single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unit,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e.g.,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Java.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>
              <a:lnSpc>
                <a:spcPts val="3020"/>
              </a:lnSpc>
              <a:spcBef>
                <a:spcPts val="10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Think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protective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shield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prevents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from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being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accessed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outside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this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shield.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85707" y="3352220"/>
            <a:ext cx="3019425" cy="5930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50379" y="4702081"/>
            <a:ext cx="7601584" cy="880744"/>
          </a:xfrm>
          <a:custGeom>
            <a:avLst/>
            <a:gdLst/>
            <a:ahLst/>
            <a:cxnLst/>
            <a:rect l="l" t="t" r="r" b="b"/>
            <a:pathLst>
              <a:path w="7601584" h="880745">
                <a:moveTo>
                  <a:pt x="13472" y="23842"/>
                </a:moveTo>
                <a:lnTo>
                  <a:pt x="67245" y="14577"/>
                </a:lnTo>
                <a:lnTo>
                  <a:pt x="114105" y="11443"/>
                </a:lnTo>
                <a:lnTo>
                  <a:pt x="155757" y="12913"/>
                </a:lnTo>
                <a:lnTo>
                  <a:pt x="193908" y="17460"/>
                </a:lnTo>
                <a:lnTo>
                  <a:pt x="230261" y="23557"/>
                </a:lnTo>
                <a:lnTo>
                  <a:pt x="266523" y="29676"/>
                </a:lnTo>
                <a:lnTo>
                  <a:pt x="304399" y="34292"/>
                </a:lnTo>
                <a:lnTo>
                  <a:pt x="345594" y="35876"/>
                </a:lnTo>
                <a:lnTo>
                  <a:pt x="391814" y="32902"/>
                </a:lnTo>
                <a:lnTo>
                  <a:pt x="444764" y="23842"/>
                </a:lnTo>
                <a:lnTo>
                  <a:pt x="483418" y="17345"/>
                </a:lnTo>
                <a:lnTo>
                  <a:pt x="523537" y="14283"/>
                </a:lnTo>
                <a:lnTo>
                  <a:pt x="565123" y="14077"/>
                </a:lnTo>
                <a:lnTo>
                  <a:pt x="608177" y="16148"/>
                </a:lnTo>
                <a:lnTo>
                  <a:pt x="652701" y="19920"/>
                </a:lnTo>
                <a:lnTo>
                  <a:pt x="698697" y="24812"/>
                </a:lnTo>
                <a:lnTo>
                  <a:pt x="746167" y="30246"/>
                </a:lnTo>
                <a:lnTo>
                  <a:pt x="795113" y="35645"/>
                </a:lnTo>
                <a:lnTo>
                  <a:pt x="845537" y="40430"/>
                </a:lnTo>
                <a:lnTo>
                  <a:pt x="897439" y="44021"/>
                </a:lnTo>
                <a:lnTo>
                  <a:pt x="950823" y="45842"/>
                </a:lnTo>
                <a:lnTo>
                  <a:pt x="1005690" y="45313"/>
                </a:lnTo>
                <a:lnTo>
                  <a:pt x="1062041" y="41855"/>
                </a:lnTo>
                <a:lnTo>
                  <a:pt x="1119879" y="34891"/>
                </a:lnTo>
                <a:lnTo>
                  <a:pt x="1179205" y="23842"/>
                </a:lnTo>
                <a:lnTo>
                  <a:pt x="1238686" y="13007"/>
                </a:lnTo>
                <a:lnTo>
                  <a:pt x="1296945" y="6622"/>
                </a:lnTo>
                <a:lnTo>
                  <a:pt x="1353916" y="4018"/>
                </a:lnTo>
                <a:lnTo>
                  <a:pt x="1409534" y="4525"/>
                </a:lnTo>
                <a:lnTo>
                  <a:pt x="1463737" y="7474"/>
                </a:lnTo>
                <a:lnTo>
                  <a:pt x="1516458" y="12193"/>
                </a:lnTo>
                <a:lnTo>
                  <a:pt x="1567634" y="18014"/>
                </a:lnTo>
                <a:lnTo>
                  <a:pt x="1617199" y="24266"/>
                </a:lnTo>
                <a:lnTo>
                  <a:pt x="1665090" y="30280"/>
                </a:lnTo>
                <a:lnTo>
                  <a:pt x="1711241" y="35385"/>
                </a:lnTo>
                <a:lnTo>
                  <a:pt x="1755588" y="38913"/>
                </a:lnTo>
                <a:lnTo>
                  <a:pt x="1798067" y="40192"/>
                </a:lnTo>
                <a:lnTo>
                  <a:pt x="1838613" y="38553"/>
                </a:lnTo>
                <a:lnTo>
                  <a:pt x="1877161" y="33327"/>
                </a:lnTo>
                <a:lnTo>
                  <a:pt x="1913646" y="23842"/>
                </a:lnTo>
                <a:lnTo>
                  <a:pt x="1949378" y="13843"/>
                </a:lnTo>
                <a:lnTo>
                  <a:pt x="1985880" y="7218"/>
                </a:lnTo>
                <a:lnTo>
                  <a:pt x="2023410" y="3518"/>
                </a:lnTo>
                <a:lnTo>
                  <a:pt x="2062227" y="2295"/>
                </a:lnTo>
                <a:lnTo>
                  <a:pt x="2102589" y="3099"/>
                </a:lnTo>
                <a:lnTo>
                  <a:pt x="2144756" y="5481"/>
                </a:lnTo>
                <a:lnTo>
                  <a:pt x="2188985" y="8993"/>
                </a:lnTo>
                <a:lnTo>
                  <a:pt x="2235535" y="13184"/>
                </a:lnTo>
                <a:lnTo>
                  <a:pt x="2284664" y="17606"/>
                </a:lnTo>
                <a:lnTo>
                  <a:pt x="2336631" y="21810"/>
                </a:lnTo>
                <a:lnTo>
                  <a:pt x="2391695" y="25348"/>
                </a:lnTo>
                <a:lnTo>
                  <a:pt x="2450114" y="27768"/>
                </a:lnTo>
                <a:lnTo>
                  <a:pt x="2512147" y="28624"/>
                </a:lnTo>
                <a:lnTo>
                  <a:pt x="2578052" y="27465"/>
                </a:lnTo>
                <a:lnTo>
                  <a:pt x="2648087" y="23842"/>
                </a:lnTo>
                <a:lnTo>
                  <a:pt x="2745048" y="18318"/>
                </a:lnTo>
                <a:lnTo>
                  <a:pt x="2821567" y="16210"/>
                </a:lnTo>
                <a:lnTo>
                  <a:pt x="2880824" y="16698"/>
                </a:lnTo>
                <a:lnTo>
                  <a:pt x="2925998" y="18960"/>
                </a:lnTo>
                <a:lnTo>
                  <a:pt x="2960269" y="22176"/>
                </a:lnTo>
                <a:lnTo>
                  <a:pt x="2986818" y="25525"/>
                </a:lnTo>
                <a:lnTo>
                  <a:pt x="3008823" y="28187"/>
                </a:lnTo>
                <a:lnTo>
                  <a:pt x="3029465" y="29341"/>
                </a:lnTo>
                <a:lnTo>
                  <a:pt x="3051924" y="28166"/>
                </a:lnTo>
                <a:lnTo>
                  <a:pt x="3079379" y="23842"/>
                </a:lnTo>
                <a:lnTo>
                  <a:pt x="3117713" y="19110"/>
                </a:lnTo>
                <a:lnTo>
                  <a:pt x="3162608" y="17945"/>
                </a:lnTo>
                <a:lnTo>
                  <a:pt x="3212278" y="19327"/>
                </a:lnTo>
                <a:lnTo>
                  <a:pt x="3264939" y="22233"/>
                </a:lnTo>
                <a:lnTo>
                  <a:pt x="3318808" y="25640"/>
                </a:lnTo>
                <a:lnTo>
                  <a:pt x="3372100" y="28527"/>
                </a:lnTo>
                <a:lnTo>
                  <a:pt x="3423031" y="29872"/>
                </a:lnTo>
                <a:lnTo>
                  <a:pt x="3469816" y="28651"/>
                </a:lnTo>
                <a:lnTo>
                  <a:pt x="3510671" y="23842"/>
                </a:lnTo>
                <a:lnTo>
                  <a:pt x="3536664" y="20955"/>
                </a:lnTo>
                <a:lnTo>
                  <a:pt x="3607853" y="21563"/>
                </a:lnTo>
                <a:lnTo>
                  <a:pt x="3651488" y="24200"/>
                </a:lnTo>
                <a:lnTo>
                  <a:pt x="3699445" y="27822"/>
                </a:lnTo>
                <a:lnTo>
                  <a:pt x="3750943" y="31999"/>
                </a:lnTo>
                <a:lnTo>
                  <a:pt x="3805203" y="36303"/>
                </a:lnTo>
                <a:lnTo>
                  <a:pt x="3861444" y="40304"/>
                </a:lnTo>
                <a:lnTo>
                  <a:pt x="3918887" y="43575"/>
                </a:lnTo>
                <a:lnTo>
                  <a:pt x="3976752" y="45686"/>
                </a:lnTo>
                <a:lnTo>
                  <a:pt x="4034259" y="46209"/>
                </a:lnTo>
                <a:lnTo>
                  <a:pt x="4090628" y="44715"/>
                </a:lnTo>
                <a:lnTo>
                  <a:pt x="4145080" y="40775"/>
                </a:lnTo>
                <a:lnTo>
                  <a:pt x="4196835" y="33960"/>
                </a:lnTo>
                <a:lnTo>
                  <a:pt x="4245112" y="23842"/>
                </a:lnTo>
                <a:lnTo>
                  <a:pt x="4313668" y="9389"/>
                </a:lnTo>
                <a:lnTo>
                  <a:pt x="4367270" y="4138"/>
                </a:lnTo>
                <a:lnTo>
                  <a:pt x="4409215" y="5696"/>
                </a:lnTo>
                <a:lnTo>
                  <a:pt x="4442800" y="11665"/>
                </a:lnTo>
                <a:lnTo>
                  <a:pt x="4471322" y="19651"/>
                </a:lnTo>
                <a:lnTo>
                  <a:pt x="4498077" y="27257"/>
                </a:lnTo>
                <a:lnTo>
                  <a:pt x="4526363" y="32089"/>
                </a:lnTo>
                <a:lnTo>
                  <a:pt x="4559476" y="31749"/>
                </a:lnTo>
                <a:lnTo>
                  <a:pt x="4600712" y="23842"/>
                </a:lnTo>
                <a:lnTo>
                  <a:pt x="4632093" y="18143"/>
                </a:lnTo>
                <a:lnTo>
                  <a:pt x="4669949" y="15662"/>
                </a:lnTo>
                <a:lnTo>
                  <a:pt x="4713364" y="15845"/>
                </a:lnTo>
                <a:lnTo>
                  <a:pt x="4761425" y="18135"/>
                </a:lnTo>
                <a:lnTo>
                  <a:pt x="4813216" y="21980"/>
                </a:lnTo>
                <a:lnTo>
                  <a:pt x="4867823" y="26823"/>
                </a:lnTo>
                <a:lnTo>
                  <a:pt x="4924330" y="32111"/>
                </a:lnTo>
                <a:lnTo>
                  <a:pt x="4981823" y="37289"/>
                </a:lnTo>
                <a:lnTo>
                  <a:pt x="5039386" y="41801"/>
                </a:lnTo>
                <a:lnTo>
                  <a:pt x="5096106" y="45094"/>
                </a:lnTo>
                <a:lnTo>
                  <a:pt x="5151067" y="46612"/>
                </a:lnTo>
                <a:lnTo>
                  <a:pt x="5203355" y="45800"/>
                </a:lnTo>
                <a:lnTo>
                  <a:pt x="5252053" y="42105"/>
                </a:lnTo>
                <a:lnTo>
                  <a:pt x="5296249" y="34970"/>
                </a:lnTo>
                <a:lnTo>
                  <a:pt x="5335026" y="23842"/>
                </a:lnTo>
                <a:lnTo>
                  <a:pt x="5373106" y="13027"/>
                </a:lnTo>
                <a:lnTo>
                  <a:pt x="5415366" y="6743"/>
                </a:lnTo>
                <a:lnTo>
                  <a:pt x="5461200" y="4299"/>
                </a:lnTo>
                <a:lnTo>
                  <a:pt x="5510002" y="5007"/>
                </a:lnTo>
                <a:lnTo>
                  <a:pt x="5561166" y="8179"/>
                </a:lnTo>
                <a:lnTo>
                  <a:pt x="5614087" y="13126"/>
                </a:lnTo>
                <a:lnTo>
                  <a:pt x="5668158" y="19158"/>
                </a:lnTo>
                <a:lnTo>
                  <a:pt x="5722775" y="25587"/>
                </a:lnTo>
                <a:lnTo>
                  <a:pt x="5777331" y="31725"/>
                </a:lnTo>
                <a:lnTo>
                  <a:pt x="5831220" y="36881"/>
                </a:lnTo>
                <a:lnTo>
                  <a:pt x="5883837" y="40368"/>
                </a:lnTo>
                <a:lnTo>
                  <a:pt x="5934576" y="41496"/>
                </a:lnTo>
                <a:lnTo>
                  <a:pt x="5982831" y="39578"/>
                </a:lnTo>
                <a:lnTo>
                  <a:pt x="6027997" y="33923"/>
                </a:lnTo>
                <a:lnTo>
                  <a:pt x="6069467" y="23842"/>
                </a:lnTo>
                <a:lnTo>
                  <a:pt x="6124063" y="9166"/>
                </a:lnTo>
                <a:lnTo>
                  <a:pt x="6170832" y="1714"/>
                </a:lnTo>
                <a:lnTo>
                  <a:pt x="6211756" y="0"/>
                </a:lnTo>
                <a:lnTo>
                  <a:pt x="6248814" y="2537"/>
                </a:lnTo>
                <a:lnTo>
                  <a:pt x="6283986" y="7840"/>
                </a:lnTo>
                <a:lnTo>
                  <a:pt x="6319254" y="14424"/>
                </a:lnTo>
                <a:lnTo>
                  <a:pt x="6356597" y="20802"/>
                </a:lnTo>
                <a:lnTo>
                  <a:pt x="6397997" y="25488"/>
                </a:lnTo>
                <a:lnTo>
                  <a:pt x="6445433" y="26997"/>
                </a:lnTo>
                <a:lnTo>
                  <a:pt x="6500886" y="23842"/>
                </a:lnTo>
                <a:lnTo>
                  <a:pt x="6564578" y="19394"/>
                </a:lnTo>
                <a:lnTo>
                  <a:pt x="6622623" y="18611"/>
                </a:lnTo>
                <a:lnTo>
                  <a:pt x="6675751" y="20399"/>
                </a:lnTo>
                <a:lnTo>
                  <a:pt x="6724693" y="23665"/>
                </a:lnTo>
                <a:lnTo>
                  <a:pt x="6770178" y="27313"/>
                </a:lnTo>
                <a:lnTo>
                  <a:pt x="6812939" y="30249"/>
                </a:lnTo>
                <a:lnTo>
                  <a:pt x="6853706" y="31379"/>
                </a:lnTo>
                <a:lnTo>
                  <a:pt x="6893209" y="29608"/>
                </a:lnTo>
                <a:lnTo>
                  <a:pt x="6932178" y="23842"/>
                </a:lnTo>
                <a:lnTo>
                  <a:pt x="6961548" y="19079"/>
                </a:lnTo>
                <a:lnTo>
                  <a:pt x="6995585" y="15899"/>
                </a:lnTo>
                <a:lnTo>
                  <a:pt x="7033986" y="14088"/>
                </a:lnTo>
                <a:lnTo>
                  <a:pt x="7076444" y="13429"/>
                </a:lnTo>
                <a:lnTo>
                  <a:pt x="7122654" y="13708"/>
                </a:lnTo>
                <a:lnTo>
                  <a:pt x="7172312" y="14709"/>
                </a:lnTo>
                <a:lnTo>
                  <a:pt x="7225112" y="16217"/>
                </a:lnTo>
                <a:lnTo>
                  <a:pt x="7280748" y="18016"/>
                </a:lnTo>
                <a:lnTo>
                  <a:pt x="7338917" y="19891"/>
                </a:lnTo>
                <a:lnTo>
                  <a:pt x="7399311" y="21626"/>
                </a:lnTo>
                <a:lnTo>
                  <a:pt x="7461627" y="23007"/>
                </a:lnTo>
                <a:lnTo>
                  <a:pt x="7525558" y="23818"/>
                </a:lnTo>
                <a:lnTo>
                  <a:pt x="7590800" y="23842"/>
                </a:lnTo>
                <a:lnTo>
                  <a:pt x="7598447" y="61367"/>
                </a:lnTo>
                <a:lnTo>
                  <a:pt x="7601563" y="106232"/>
                </a:lnTo>
                <a:lnTo>
                  <a:pt x="7601271" y="156313"/>
                </a:lnTo>
                <a:lnTo>
                  <a:pt x="7598692" y="209485"/>
                </a:lnTo>
                <a:lnTo>
                  <a:pt x="7594950" y="263626"/>
                </a:lnTo>
                <a:lnTo>
                  <a:pt x="7591167" y="316610"/>
                </a:lnTo>
                <a:lnTo>
                  <a:pt x="7588466" y="366315"/>
                </a:lnTo>
                <a:lnTo>
                  <a:pt x="7587970" y="410615"/>
                </a:lnTo>
                <a:lnTo>
                  <a:pt x="7590800" y="447387"/>
                </a:lnTo>
                <a:lnTo>
                  <a:pt x="7593660" y="488156"/>
                </a:lnTo>
                <a:lnTo>
                  <a:pt x="7592390" y="536222"/>
                </a:lnTo>
                <a:lnTo>
                  <a:pt x="7588646" y="589381"/>
                </a:lnTo>
                <a:lnTo>
                  <a:pt x="7584085" y="645428"/>
                </a:lnTo>
                <a:lnTo>
                  <a:pt x="7580364" y="702160"/>
                </a:lnTo>
                <a:lnTo>
                  <a:pt x="7579138" y="757373"/>
                </a:lnTo>
                <a:lnTo>
                  <a:pt x="7582065" y="808861"/>
                </a:lnTo>
                <a:lnTo>
                  <a:pt x="7590800" y="854422"/>
                </a:lnTo>
                <a:lnTo>
                  <a:pt x="7527391" y="854839"/>
                </a:lnTo>
                <a:lnTo>
                  <a:pt x="7467329" y="853163"/>
                </a:lnTo>
                <a:lnTo>
                  <a:pt x="7410405" y="849900"/>
                </a:lnTo>
                <a:lnTo>
                  <a:pt x="7356414" y="845558"/>
                </a:lnTo>
                <a:lnTo>
                  <a:pt x="7305147" y="840645"/>
                </a:lnTo>
                <a:lnTo>
                  <a:pt x="7256398" y="835668"/>
                </a:lnTo>
                <a:lnTo>
                  <a:pt x="7209959" y="831134"/>
                </a:lnTo>
                <a:lnTo>
                  <a:pt x="7165623" y="827550"/>
                </a:lnTo>
                <a:lnTo>
                  <a:pt x="7123184" y="825425"/>
                </a:lnTo>
                <a:lnTo>
                  <a:pt x="7082434" y="825264"/>
                </a:lnTo>
                <a:lnTo>
                  <a:pt x="7043165" y="827577"/>
                </a:lnTo>
                <a:lnTo>
                  <a:pt x="7005171" y="832869"/>
                </a:lnTo>
                <a:lnTo>
                  <a:pt x="6968244" y="841648"/>
                </a:lnTo>
                <a:lnTo>
                  <a:pt x="6932178" y="854422"/>
                </a:lnTo>
                <a:lnTo>
                  <a:pt x="6895847" y="866932"/>
                </a:lnTo>
                <a:lnTo>
                  <a:pt x="6858206" y="874991"/>
                </a:lnTo>
                <a:lnTo>
                  <a:pt x="6819171" y="879230"/>
                </a:lnTo>
                <a:lnTo>
                  <a:pt x="6778657" y="880282"/>
                </a:lnTo>
                <a:lnTo>
                  <a:pt x="6736580" y="878777"/>
                </a:lnTo>
                <a:lnTo>
                  <a:pt x="6692855" y="875347"/>
                </a:lnTo>
                <a:lnTo>
                  <a:pt x="6647397" y="870625"/>
                </a:lnTo>
                <a:lnTo>
                  <a:pt x="6600121" y="865241"/>
                </a:lnTo>
                <a:lnTo>
                  <a:pt x="6550943" y="859827"/>
                </a:lnTo>
                <a:lnTo>
                  <a:pt x="6499778" y="855016"/>
                </a:lnTo>
                <a:lnTo>
                  <a:pt x="6446542" y="851438"/>
                </a:lnTo>
                <a:lnTo>
                  <a:pt x="6391149" y="849725"/>
                </a:lnTo>
                <a:lnTo>
                  <a:pt x="6333516" y="850510"/>
                </a:lnTo>
                <a:lnTo>
                  <a:pt x="6273556" y="854422"/>
                </a:lnTo>
                <a:lnTo>
                  <a:pt x="6207038" y="859906"/>
                </a:lnTo>
                <a:lnTo>
                  <a:pt x="6149158" y="863304"/>
                </a:lnTo>
                <a:lnTo>
                  <a:pt x="6098302" y="864942"/>
                </a:lnTo>
                <a:lnTo>
                  <a:pt x="6052858" y="865147"/>
                </a:lnTo>
                <a:lnTo>
                  <a:pt x="6011214" y="864246"/>
                </a:lnTo>
                <a:lnTo>
                  <a:pt x="5971757" y="862566"/>
                </a:lnTo>
                <a:lnTo>
                  <a:pt x="5932873" y="860434"/>
                </a:lnTo>
                <a:lnTo>
                  <a:pt x="5892951" y="858176"/>
                </a:lnTo>
                <a:lnTo>
                  <a:pt x="5850378" y="856119"/>
                </a:lnTo>
                <a:lnTo>
                  <a:pt x="5803542" y="854590"/>
                </a:lnTo>
                <a:lnTo>
                  <a:pt x="5750828" y="853916"/>
                </a:lnTo>
                <a:lnTo>
                  <a:pt x="5690626" y="854422"/>
                </a:lnTo>
                <a:lnTo>
                  <a:pt x="5616570" y="854453"/>
                </a:lnTo>
                <a:lnTo>
                  <a:pt x="5548873" y="852216"/>
                </a:lnTo>
                <a:lnTo>
                  <a:pt x="5487094" y="848558"/>
                </a:lnTo>
                <a:lnTo>
                  <a:pt x="5430796" y="844328"/>
                </a:lnTo>
                <a:lnTo>
                  <a:pt x="5379540" y="840373"/>
                </a:lnTo>
                <a:lnTo>
                  <a:pt x="5332885" y="837543"/>
                </a:lnTo>
                <a:lnTo>
                  <a:pt x="5290395" y="836684"/>
                </a:lnTo>
                <a:lnTo>
                  <a:pt x="5251629" y="838646"/>
                </a:lnTo>
                <a:lnTo>
                  <a:pt x="5216149" y="844276"/>
                </a:lnTo>
                <a:lnTo>
                  <a:pt x="5183515" y="854422"/>
                </a:lnTo>
                <a:lnTo>
                  <a:pt x="5150055" y="863830"/>
                </a:lnTo>
                <a:lnTo>
                  <a:pt x="5112463" y="867602"/>
                </a:lnTo>
                <a:lnTo>
                  <a:pt x="5070851" y="867068"/>
                </a:lnTo>
                <a:lnTo>
                  <a:pt x="5025330" y="863557"/>
                </a:lnTo>
                <a:lnTo>
                  <a:pt x="4976013" y="858399"/>
                </a:lnTo>
                <a:lnTo>
                  <a:pt x="4923012" y="852923"/>
                </a:lnTo>
                <a:lnTo>
                  <a:pt x="4866438" y="848458"/>
                </a:lnTo>
                <a:lnTo>
                  <a:pt x="4806404" y="846333"/>
                </a:lnTo>
                <a:lnTo>
                  <a:pt x="4743022" y="847878"/>
                </a:lnTo>
                <a:lnTo>
                  <a:pt x="4676404" y="854422"/>
                </a:lnTo>
                <a:lnTo>
                  <a:pt x="4600716" y="861819"/>
                </a:lnTo>
                <a:lnTo>
                  <a:pt x="4541602" y="861995"/>
                </a:lnTo>
                <a:lnTo>
                  <a:pt x="4495239" y="857503"/>
                </a:lnTo>
                <a:lnTo>
                  <a:pt x="4457805" y="850898"/>
                </a:lnTo>
                <a:lnTo>
                  <a:pt x="4425480" y="844734"/>
                </a:lnTo>
                <a:lnTo>
                  <a:pt x="4394440" y="841564"/>
                </a:lnTo>
                <a:lnTo>
                  <a:pt x="4360865" y="843942"/>
                </a:lnTo>
                <a:lnTo>
                  <a:pt x="4320931" y="854422"/>
                </a:lnTo>
                <a:lnTo>
                  <a:pt x="4289268" y="862362"/>
                </a:lnTo>
                <a:lnTo>
                  <a:pt x="4249760" y="867512"/>
                </a:lnTo>
                <a:lnTo>
                  <a:pt x="4203682" y="870275"/>
                </a:lnTo>
                <a:lnTo>
                  <a:pt x="4152311" y="871048"/>
                </a:lnTo>
                <a:lnTo>
                  <a:pt x="4096923" y="870231"/>
                </a:lnTo>
                <a:lnTo>
                  <a:pt x="4038793" y="868225"/>
                </a:lnTo>
                <a:lnTo>
                  <a:pt x="3979197" y="865428"/>
                </a:lnTo>
                <a:lnTo>
                  <a:pt x="3919413" y="862240"/>
                </a:lnTo>
                <a:lnTo>
                  <a:pt x="3860715" y="859061"/>
                </a:lnTo>
                <a:lnTo>
                  <a:pt x="3804379" y="856290"/>
                </a:lnTo>
                <a:lnTo>
                  <a:pt x="3751683" y="854327"/>
                </a:lnTo>
                <a:lnTo>
                  <a:pt x="3703901" y="853571"/>
                </a:lnTo>
                <a:lnTo>
                  <a:pt x="3662309" y="854422"/>
                </a:lnTo>
                <a:lnTo>
                  <a:pt x="3619504" y="855730"/>
                </a:lnTo>
                <a:lnTo>
                  <a:pt x="3573974" y="855948"/>
                </a:lnTo>
                <a:lnTo>
                  <a:pt x="3526221" y="855333"/>
                </a:lnTo>
                <a:lnTo>
                  <a:pt x="3476748" y="854140"/>
                </a:lnTo>
                <a:lnTo>
                  <a:pt x="3426058" y="852624"/>
                </a:lnTo>
                <a:lnTo>
                  <a:pt x="3374654" y="851041"/>
                </a:lnTo>
                <a:lnTo>
                  <a:pt x="3323038" y="849646"/>
                </a:lnTo>
                <a:lnTo>
                  <a:pt x="3271714" y="848693"/>
                </a:lnTo>
                <a:lnTo>
                  <a:pt x="3221183" y="848440"/>
                </a:lnTo>
                <a:lnTo>
                  <a:pt x="3171948" y="849140"/>
                </a:lnTo>
                <a:lnTo>
                  <a:pt x="3124513" y="851049"/>
                </a:lnTo>
                <a:lnTo>
                  <a:pt x="3079379" y="854422"/>
                </a:lnTo>
                <a:lnTo>
                  <a:pt x="3021503" y="857659"/>
                </a:lnTo>
                <a:lnTo>
                  <a:pt x="2965025" y="857057"/>
                </a:lnTo>
                <a:lnTo>
                  <a:pt x="2910413" y="853914"/>
                </a:lnTo>
                <a:lnTo>
                  <a:pt x="2858134" y="849531"/>
                </a:lnTo>
                <a:lnTo>
                  <a:pt x="2808655" y="845203"/>
                </a:lnTo>
                <a:lnTo>
                  <a:pt x="2762444" y="842230"/>
                </a:lnTo>
                <a:lnTo>
                  <a:pt x="2719967" y="841911"/>
                </a:lnTo>
                <a:lnTo>
                  <a:pt x="2681693" y="845542"/>
                </a:lnTo>
                <a:lnTo>
                  <a:pt x="2648087" y="854422"/>
                </a:lnTo>
                <a:lnTo>
                  <a:pt x="2621660" y="860962"/>
                </a:lnTo>
                <a:lnTo>
                  <a:pt x="2586393" y="864425"/>
                </a:lnTo>
                <a:lnTo>
                  <a:pt x="2543595" y="865353"/>
                </a:lnTo>
                <a:lnTo>
                  <a:pt x="2494575" y="864288"/>
                </a:lnTo>
                <a:lnTo>
                  <a:pt x="2440644" y="861771"/>
                </a:lnTo>
                <a:lnTo>
                  <a:pt x="2383109" y="858345"/>
                </a:lnTo>
                <a:lnTo>
                  <a:pt x="2323280" y="854552"/>
                </a:lnTo>
                <a:lnTo>
                  <a:pt x="2262468" y="850933"/>
                </a:lnTo>
                <a:lnTo>
                  <a:pt x="2201980" y="848031"/>
                </a:lnTo>
                <a:lnTo>
                  <a:pt x="2143127" y="846387"/>
                </a:lnTo>
                <a:lnTo>
                  <a:pt x="2087217" y="846543"/>
                </a:lnTo>
                <a:lnTo>
                  <a:pt x="2035560" y="849041"/>
                </a:lnTo>
                <a:lnTo>
                  <a:pt x="1989465" y="854422"/>
                </a:lnTo>
                <a:lnTo>
                  <a:pt x="1949923" y="859033"/>
                </a:lnTo>
                <a:lnTo>
                  <a:pt x="1906116" y="861024"/>
                </a:lnTo>
                <a:lnTo>
                  <a:pt x="1858719" y="860848"/>
                </a:lnTo>
                <a:lnTo>
                  <a:pt x="1808405" y="858957"/>
                </a:lnTo>
                <a:lnTo>
                  <a:pt x="1755846" y="855805"/>
                </a:lnTo>
                <a:lnTo>
                  <a:pt x="1701718" y="851844"/>
                </a:lnTo>
                <a:lnTo>
                  <a:pt x="1646692" y="847525"/>
                </a:lnTo>
                <a:lnTo>
                  <a:pt x="1591444" y="843302"/>
                </a:lnTo>
                <a:lnTo>
                  <a:pt x="1536645" y="839627"/>
                </a:lnTo>
                <a:lnTo>
                  <a:pt x="1482970" y="836953"/>
                </a:lnTo>
                <a:lnTo>
                  <a:pt x="1431093" y="835731"/>
                </a:lnTo>
                <a:lnTo>
                  <a:pt x="1381686" y="836415"/>
                </a:lnTo>
                <a:lnTo>
                  <a:pt x="1335423" y="839456"/>
                </a:lnTo>
                <a:lnTo>
                  <a:pt x="1292978" y="845308"/>
                </a:lnTo>
                <a:lnTo>
                  <a:pt x="1255024" y="854422"/>
                </a:lnTo>
                <a:lnTo>
                  <a:pt x="1210288" y="864679"/>
                </a:lnTo>
                <a:lnTo>
                  <a:pt x="1164801" y="869032"/>
                </a:lnTo>
                <a:lnTo>
                  <a:pt x="1118579" y="868694"/>
                </a:lnTo>
                <a:lnTo>
                  <a:pt x="1071636" y="864876"/>
                </a:lnTo>
                <a:lnTo>
                  <a:pt x="1023990" y="858790"/>
                </a:lnTo>
                <a:lnTo>
                  <a:pt x="975656" y="851646"/>
                </a:lnTo>
                <a:lnTo>
                  <a:pt x="926650" y="844657"/>
                </a:lnTo>
                <a:lnTo>
                  <a:pt x="876987" y="839033"/>
                </a:lnTo>
                <a:lnTo>
                  <a:pt x="826685" y="835986"/>
                </a:lnTo>
                <a:lnTo>
                  <a:pt x="775758" y="836728"/>
                </a:lnTo>
                <a:lnTo>
                  <a:pt x="724222" y="842470"/>
                </a:lnTo>
                <a:lnTo>
                  <a:pt x="672094" y="854422"/>
                </a:lnTo>
                <a:lnTo>
                  <a:pt x="627889" y="865104"/>
                </a:lnTo>
                <a:lnTo>
                  <a:pt x="584866" y="871150"/>
                </a:lnTo>
                <a:lnTo>
                  <a:pt x="542619" y="873309"/>
                </a:lnTo>
                <a:lnTo>
                  <a:pt x="500745" y="872328"/>
                </a:lnTo>
                <a:lnTo>
                  <a:pt x="458839" y="868957"/>
                </a:lnTo>
                <a:lnTo>
                  <a:pt x="416495" y="863942"/>
                </a:lnTo>
                <a:lnTo>
                  <a:pt x="373311" y="858032"/>
                </a:lnTo>
                <a:lnTo>
                  <a:pt x="328880" y="851975"/>
                </a:lnTo>
                <a:lnTo>
                  <a:pt x="282799" y="846519"/>
                </a:lnTo>
                <a:lnTo>
                  <a:pt x="234662" y="842410"/>
                </a:lnTo>
                <a:lnTo>
                  <a:pt x="184066" y="840399"/>
                </a:lnTo>
                <a:lnTo>
                  <a:pt x="130605" y="841232"/>
                </a:lnTo>
                <a:lnTo>
                  <a:pt x="73876" y="845657"/>
                </a:lnTo>
                <a:lnTo>
                  <a:pt x="13472" y="854422"/>
                </a:lnTo>
                <a:lnTo>
                  <a:pt x="4070" y="802282"/>
                </a:lnTo>
                <a:lnTo>
                  <a:pt x="24" y="747024"/>
                </a:lnTo>
                <a:lnTo>
                  <a:pt x="0" y="690094"/>
                </a:lnTo>
                <a:lnTo>
                  <a:pt x="2661" y="632934"/>
                </a:lnTo>
                <a:lnTo>
                  <a:pt x="6674" y="576989"/>
                </a:lnTo>
                <a:lnTo>
                  <a:pt x="10704" y="523703"/>
                </a:lnTo>
                <a:lnTo>
                  <a:pt x="13415" y="474517"/>
                </a:lnTo>
                <a:lnTo>
                  <a:pt x="13472" y="430877"/>
                </a:lnTo>
                <a:lnTo>
                  <a:pt x="12654" y="390682"/>
                </a:lnTo>
                <a:lnTo>
                  <a:pt x="13240" y="350008"/>
                </a:lnTo>
                <a:lnTo>
                  <a:pt x="14644" y="307570"/>
                </a:lnTo>
                <a:lnTo>
                  <a:pt x="16282" y="262079"/>
                </a:lnTo>
                <a:lnTo>
                  <a:pt x="17569" y="212248"/>
                </a:lnTo>
                <a:lnTo>
                  <a:pt x="17919" y="156790"/>
                </a:lnTo>
                <a:lnTo>
                  <a:pt x="16749" y="94417"/>
                </a:lnTo>
                <a:lnTo>
                  <a:pt x="13472" y="23842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43480" y="4747082"/>
            <a:ext cx="741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information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hiding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achieved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by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Access</a:t>
            </a: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Control</a:t>
            </a:r>
            <a:r>
              <a:rPr sz="2400" b="1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mechanism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Access</a:t>
            </a:r>
            <a:r>
              <a:rPr spc="-15" dirty="0"/>
              <a:t> </a:t>
            </a:r>
            <a:r>
              <a:rPr spc="-10" dirty="0"/>
              <a:t>Control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584705"/>
            <a:ext cx="9877425" cy="48653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access</a:t>
            </a:r>
            <a:r>
              <a:rPr sz="2800" u="sng" spc="-90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modifiers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determine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whether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other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classes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particular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field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invoke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particular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314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top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(class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interfaces)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package-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private</a:t>
            </a:r>
            <a:r>
              <a:rPr sz="2400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(default):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visible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within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its own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package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0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public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visible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everywhere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member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(fields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methods)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private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accessed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own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package-</a:t>
            </a: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private</a:t>
            </a:r>
            <a:r>
              <a:rPr sz="2400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(default):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visible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within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its own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package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ts val="2735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protected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: can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accessed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within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own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package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subclass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its class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another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package.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public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visible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everywhere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809" y="2957322"/>
            <a:ext cx="76200" cy="3575050"/>
          </a:xfrm>
          <a:custGeom>
            <a:avLst/>
            <a:gdLst/>
            <a:ahLst/>
            <a:cxnLst/>
            <a:rect l="l" t="t" r="r" b="b"/>
            <a:pathLst>
              <a:path w="76200" h="3575050">
                <a:moveTo>
                  <a:pt x="28574" y="3498265"/>
                </a:moveTo>
                <a:lnTo>
                  <a:pt x="0" y="3498265"/>
                </a:lnTo>
                <a:lnTo>
                  <a:pt x="38099" y="3574465"/>
                </a:lnTo>
                <a:lnTo>
                  <a:pt x="69837" y="3510991"/>
                </a:lnTo>
                <a:lnTo>
                  <a:pt x="28574" y="3510991"/>
                </a:lnTo>
                <a:lnTo>
                  <a:pt x="28574" y="3498265"/>
                </a:lnTo>
                <a:close/>
              </a:path>
              <a:path w="76200" h="3575050">
                <a:moveTo>
                  <a:pt x="47624" y="0"/>
                </a:moveTo>
                <a:lnTo>
                  <a:pt x="28574" y="0"/>
                </a:lnTo>
                <a:lnTo>
                  <a:pt x="28574" y="3510991"/>
                </a:lnTo>
                <a:lnTo>
                  <a:pt x="47624" y="3510991"/>
                </a:lnTo>
                <a:lnTo>
                  <a:pt x="47624" y="0"/>
                </a:lnTo>
                <a:close/>
              </a:path>
              <a:path w="76200" h="3575050">
                <a:moveTo>
                  <a:pt x="76199" y="3498265"/>
                </a:moveTo>
                <a:lnTo>
                  <a:pt x="47624" y="3498265"/>
                </a:lnTo>
                <a:lnTo>
                  <a:pt x="47624" y="3510991"/>
                </a:lnTo>
                <a:lnTo>
                  <a:pt x="69837" y="3510991"/>
                </a:lnTo>
                <a:lnTo>
                  <a:pt x="76199" y="349826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1096" y="4007451"/>
            <a:ext cx="395605" cy="12693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25"/>
              </a:lnSpc>
            </a:pPr>
            <a:r>
              <a:rPr sz="2800" spc="-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Visibility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1037970"/>
            <a:ext cx="39751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Access</a:t>
            </a:r>
            <a:r>
              <a:rPr spc="-15" dirty="0"/>
              <a:t> </a:t>
            </a:r>
            <a:r>
              <a:rPr spc="-10" dirty="0"/>
              <a:t>Control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27659" y="2430907"/>
            <a:ext cx="4770755" cy="31813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02565" indent="-227965">
              <a:lnSpc>
                <a:spcPct val="90000"/>
              </a:lnSpc>
              <a:spcBef>
                <a:spcPts val="3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Rule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thumb: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always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make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classes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members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inaccessible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as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possible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(using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most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restricted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access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modifier)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604020202020204"/>
              <a:buChar char="•"/>
            </a:pP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Getter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Setter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9235">
              <a:lnSpc>
                <a:spcPts val="2280"/>
              </a:lnSpc>
              <a:spcBef>
                <a:spcPts val="26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Getter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(accessor):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getXXX()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read</a:t>
            </a:r>
            <a:r>
              <a:rPr sz="20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marR="142240" lvl="1" indent="-228600">
              <a:lnSpc>
                <a:spcPts val="2160"/>
              </a:lnSpc>
              <a:spcBef>
                <a:spcPts val="525"/>
              </a:spcBef>
              <a:buFont typeface="Arial" panose="020B0604020202020204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Setter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(mutator):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use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setXXX()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modify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data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2952" y="0"/>
            <a:ext cx="6099175" cy="6858000"/>
            <a:chOff x="6092952" y="0"/>
            <a:chExt cx="6099175" cy="6858000"/>
          </a:xfrm>
        </p:grpSpPr>
        <p:sp>
          <p:nvSpPr>
            <p:cNvPr id="5" name="object 5"/>
            <p:cNvSpPr/>
            <p:nvPr/>
          </p:nvSpPr>
          <p:spPr>
            <a:xfrm>
              <a:off x="6092952" y="0"/>
              <a:ext cx="6099175" cy="6858000"/>
            </a:xfrm>
            <a:custGeom>
              <a:avLst/>
              <a:gdLst/>
              <a:ahLst/>
              <a:cxnLst/>
              <a:rect l="l" t="t" r="r" b="b"/>
              <a:pathLst>
                <a:path w="6099175" h="6858000">
                  <a:moveTo>
                    <a:pt x="60990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9048" y="6858000"/>
                  </a:lnTo>
                  <a:lnTo>
                    <a:pt x="6099048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513576" y="512063"/>
              <a:ext cx="5253228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7584" y="557783"/>
              <a:ext cx="5130165" cy="5739765"/>
            </a:xfrm>
            <a:custGeom>
              <a:avLst/>
              <a:gdLst/>
              <a:ahLst/>
              <a:cxnLst/>
              <a:rect l="l" t="t" r="r" b="b"/>
              <a:pathLst>
                <a:path w="5130165" h="5739765">
                  <a:moveTo>
                    <a:pt x="5129783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5129783" y="5739384"/>
                  </a:lnTo>
                  <a:lnTo>
                    <a:pt x="5129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77584" y="557783"/>
              <a:ext cx="5130165" cy="5739765"/>
            </a:xfrm>
            <a:custGeom>
              <a:avLst/>
              <a:gdLst/>
              <a:ahLst/>
              <a:cxnLst/>
              <a:rect l="l" t="t" r="r" b="b"/>
              <a:pathLst>
                <a:path w="5130165" h="5739765">
                  <a:moveTo>
                    <a:pt x="0" y="5739384"/>
                  </a:moveTo>
                  <a:lnTo>
                    <a:pt x="5129783" y="5739384"/>
                  </a:lnTo>
                  <a:lnTo>
                    <a:pt x="5129783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4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244" y="1770888"/>
              <a:ext cx="4474463" cy="331317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Getters</a:t>
            </a:r>
            <a:r>
              <a:rPr spc="-40" dirty="0"/>
              <a:t> </a:t>
            </a:r>
            <a:r>
              <a:rPr dirty="0"/>
              <a:t>and</a:t>
            </a:r>
            <a:r>
              <a:rPr spc="-10" dirty="0"/>
              <a:t> Setters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08228" y="1672844"/>
            <a:ext cx="3321685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class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27100" marR="5080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;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double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5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5103" y="1649095"/>
            <a:ext cx="3535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spc="-1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1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Student();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spc="-25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-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1;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spc="-35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200;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1800" spc="-3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null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890" y="3337686"/>
            <a:ext cx="29895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class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private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String</a:t>
            </a:r>
            <a:r>
              <a:rPr sz="1800" b="1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name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;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private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double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2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090" y="4435220"/>
            <a:ext cx="5958840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75765" indent="-45783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5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void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setTest(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double</a:t>
            </a:r>
            <a:r>
              <a:rPr sz="1800" b="1" spc="-4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)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if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&lt;0</a:t>
            </a:r>
            <a:r>
              <a:rPr sz="1800" b="1" spc="-5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||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&gt;100)</a:t>
            </a:r>
            <a:r>
              <a:rPr sz="1800" b="1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469900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throw</a:t>
            </a:r>
            <a:r>
              <a:rPr sz="1800" b="1" spc="-4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IllegalArgumentException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2298700">
              <a:lnSpc>
                <a:spcPct val="100000"/>
              </a:lnSpc>
            </a:pPr>
            <a:r>
              <a:rPr sz="1800" b="1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"invalid</a:t>
            </a:r>
            <a:r>
              <a:rPr sz="1800" b="1" spc="-4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spc="-35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2A00FF"/>
                </a:solidFill>
                <a:latin typeface="Consolas" panose="020B0609020204030204"/>
                <a:cs typeface="Consolas" panose="020B0609020204030204"/>
              </a:rPr>
              <a:t>score!"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);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469900">
              <a:lnSpc>
                <a:spcPct val="100000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this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b="1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spc="-4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test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endParaRPr sz="1800" dirty="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890" y="6353962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3757" y="3337686"/>
            <a:ext cx="353504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spc="-1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Student();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2155"/>
              </a:lnSpc>
            </a:pPr>
            <a:r>
              <a:rPr sz="1800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.setTest(-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1);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452" y="3015995"/>
            <a:ext cx="11712575" cy="0"/>
          </a:xfrm>
          <a:custGeom>
            <a:avLst/>
            <a:gdLst/>
            <a:ahLst/>
            <a:cxnLst/>
            <a:rect l="l" t="t" r="r" b="b"/>
            <a:pathLst>
              <a:path w="11712575">
                <a:moveTo>
                  <a:pt x="0" y="0"/>
                </a:moveTo>
                <a:lnTo>
                  <a:pt x="1171206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62898" y="2284933"/>
            <a:ext cx="34251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Works,</a:t>
            </a:r>
            <a:r>
              <a:rPr sz="2000" b="1" spc="-5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but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makes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no</a:t>
            </a:r>
            <a:r>
              <a:rPr sz="2000" b="1" spc="-2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sense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52615" y="4563617"/>
            <a:ext cx="448818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Getters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2000" b="1" spc="-1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setters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allow</a:t>
            </a:r>
            <a:r>
              <a:rPr sz="2000" b="1" spc="-3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additional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logics</a:t>
            </a:r>
            <a:r>
              <a:rPr sz="2000" b="1" spc="-5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such</a:t>
            </a:r>
            <a:r>
              <a:rPr sz="2000" b="1" spc="-3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as</a:t>
            </a:r>
            <a:r>
              <a:rPr sz="2000" b="1" spc="-2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validation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2000" b="1" spc="-1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error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handling</a:t>
            </a:r>
            <a:r>
              <a:rPr sz="2000" b="1" spc="-1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2000" b="1" spc="-3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be</a:t>
            </a:r>
            <a:r>
              <a:rPr sz="2000" b="1" spc="-1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added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more</a:t>
            </a:r>
            <a:r>
              <a:rPr sz="2000" b="1" spc="-3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easily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without</a:t>
            </a:r>
            <a:r>
              <a:rPr sz="2000" b="1" spc="-6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affecting</a:t>
            </a:r>
            <a:r>
              <a:rPr sz="2000" b="1" spc="-5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b="1" spc="-5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clients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57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Getters</a:t>
            </a:r>
            <a:r>
              <a:rPr spc="-40" dirty="0"/>
              <a:t> </a:t>
            </a:r>
            <a:r>
              <a:rPr dirty="0"/>
              <a:t>and</a:t>
            </a:r>
            <a:r>
              <a:rPr spc="-10" dirty="0"/>
              <a:t> Setters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3224529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579879"/>
            <a:ext cx="107302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class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50" dirty="0">
                <a:latin typeface="Consolas" panose="020B0609020204030204"/>
                <a:cs typeface="Consolas" panose="020B0609020204030204"/>
              </a:rPr>
              <a:t>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15035">
              <a:lnSpc>
                <a:spcPts val="1895"/>
              </a:lnSpc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private</a:t>
            </a:r>
            <a:r>
              <a:rPr sz="1800" b="1" spc="-3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scores</a:t>
            </a:r>
            <a:r>
              <a:rPr sz="1800" b="1" spc="-25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2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[]{100,90,95};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7131050">
              <a:lnSpc>
                <a:spcPts val="2135"/>
              </a:lnSpc>
            </a:pP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Any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problems</a:t>
            </a:r>
            <a:r>
              <a:rPr sz="2000" b="1" spc="-3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with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code?</a:t>
            </a:r>
            <a:endParaRPr sz="2000">
              <a:latin typeface="Comic Sans MS" panose="030F0702030302020204"/>
              <a:cs typeface="Comic Sans MS" panose="030F0702030302020204"/>
            </a:endParaRPr>
          </a:p>
          <a:p>
            <a:pPr marL="1841500" marR="6535420" indent="-91440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b="1" spc="-4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</a:t>
            </a:r>
            <a:r>
              <a:rPr sz="1800" b="1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getScores()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60" dirty="0">
                <a:latin typeface="Consolas" panose="020B0609020204030204"/>
                <a:cs typeface="Consolas" panose="020B0609020204030204"/>
              </a:rPr>
              <a:t>{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return</a:t>
            </a:r>
            <a:r>
              <a:rPr sz="1800" b="1" spc="-35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scores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550" y="3886657"/>
            <a:ext cx="3536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Student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spc="-2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1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new</a:t>
            </a:r>
            <a:r>
              <a:rPr sz="1800" b="1" spc="-20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Student();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550" y="4435855"/>
            <a:ext cx="55416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0054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[]</a:t>
            </a:r>
            <a:r>
              <a:rPr sz="1800" b="1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scores</a:t>
            </a:r>
            <a:r>
              <a:rPr sz="1800" b="1" spc="-15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b="1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b="1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b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std</a:t>
            </a:r>
            <a:r>
              <a:rPr sz="1800" b="1" spc="-10" dirty="0">
                <a:latin typeface="Consolas" panose="020B0609020204030204"/>
                <a:cs typeface="Consolas" panose="020B0609020204030204"/>
              </a:rPr>
              <a:t>.getScores();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1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[100, 90, 95],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expected 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System.</a:t>
            </a:r>
            <a:r>
              <a:rPr sz="1800" b="1" i="1" spc="-10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out</a:t>
            </a:r>
            <a:r>
              <a:rPr sz="1800" b="1" i="1" spc="-10" dirty="0">
                <a:latin typeface="Consolas" panose="020B0609020204030204"/>
                <a:cs typeface="Consolas" panose="020B0609020204030204"/>
              </a:rPr>
              <a:t>.println(Arrays.toString(</a:t>
            </a:r>
            <a:r>
              <a:rPr sz="1800" b="1" i="1" spc="-1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scores</a:t>
            </a:r>
            <a:r>
              <a:rPr sz="1800" b="1" i="1" spc="-10" dirty="0">
                <a:latin typeface="Consolas" panose="020B0609020204030204"/>
                <a:cs typeface="Consolas" panose="020B0609020204030204"/>
              </a:rPr>
              <a:t>));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550" y="5533440"/>
            <a:ext cx="1907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A3D3D"/>
                </a:solidFill>
                <a:latin typeface="Consolas" panose="020B0609020204030204"/>
                <a:cs typeface="Consolas" panose="020B0609020204030204"/>
              </a:rPr>
              <a:t>scores</a:t>
            </a:r>
            <a:r>
              <a:rPr sz="1800" dirty="0">
                <a:latin typeface="Consolas" panose="020B0609020204030204"/>
                <a:cs typeface="Consolas" panose="020B0609020204030204"/>
              </a:rPr>
              <a:t>[0]</a:t>
            </a:r>
            <a:r>
              <a:rPr sz="1800" spc="-3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10;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079" y="6178753"/>
            <a:ext cx="894778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1800" spc="-1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[10,</a:t>
            </a:r>
            <a:r>
              <a:rPr sz="1800" spc="-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90,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95], Why</a:t>
            </a:r>
            <a:r>
              <a:rPr sz="1800" spc="-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scores,</a:t>
            </a:r>
            <a:r>
              <a:rPr sz="1800" spc="-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which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is private,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could</a:t>
            </a:r>
            <a:r>
              <a:rPr sz="1800" spc="-5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still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be </a:t>
            </a:r>
            <a:r>
              <a:rPr sz="1800" spc="-10" dirty="0">
                <a:solidFill>
                  <a:srgbClr val="3E7E5F"/>
                </a:solidFill>
                <a:latin typeface="Consolas" panose="020B0609020204030204"/>
                <a:cs typeface="Consolas" panose="020B0609020204030204"/>
              </a:rPr>
              <a:t>modified? </a:t>
            </a:r>
            <a:r>
              <a:rPr sz="1800" spc="10" dirty="0">
                <a:latin typeface="Consolas" panose="020B0609020204030204"/>
                <a:cs typeface="Consolas" panose="020B0609020204030204"/>
              </a:rPr>
              <a:t>S</a:t>
            </a:r>
            <a:r>
              <a:rPr sz="1800" spc="5" dirty="0">
                <a:latin typeface="Consolas" panose="020B0609020204030204"/>
                <a:cs typeface="Consolas" panose="020B0609020204030204"/>
              </a:rPr>
              <a:t>y</a:t>
            </a:r>
            <a:r>
              <a:rPr sz="1800" spc="-5" dirty="0">
                <a:latin typeface="Consolas" panose="020B0609020204030204"/>
                <a:cs typeface="Consolas" panose="020B0609020204030204"/>
              </a:rPr>
              <a:t>s</a:t>
            </a:r>
            <a:r>
              <a:rPr sz="1800" spc="10" dirty="0">
                <a:latin typeface="Consolas" panose="020B0609020204030204"/>
                <a:cs typeface="Consolas" panose="020B0609020204030204"/>
              </a:rPr>
              <a:t>t</a:t>
            </a:r>
            <a:r>
              <a:rPr sz="1800" spc="5" dirty="0">
                <a:latin typeface="Consolas" panose="020B0609020204030204"/>
                <a:cs typeface="Consolas" panose="020B0609020204030204"/>
              </a:rPr>
              <a:t>e</a:t>
            </a:r>
            <a:r>
              <a:rPr sz="1800" spc="-5" dirty="0">
                <a:latin typeface="Consolas" panose="020B0609020204030204"/>
                <a:cs typeface="Consolas" panose="020B0609020204030204"/>
              </a:rPr>
              <a:t>m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.</a:t>
            </a:r>
            <a:r>
              <a:rPr sz="1800" b="1" i="1" spc="5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o</a:t>
            </a:r>
            <a:r>
              <a:rPr sz="1800" b="1" i="1" dirty="0">
                <a:solidFill>
                  <a:srgbClr val="0000C0"/>
                </a:solidFill>
                <a:latin typeface="Consolas" panose="020B0609020204030204"/>
                <a:cs typeface="Consolas" panose="020B0609020204030204"/>
              </a:rPr>
              <a:t>ut</a:t>
            </a:r>
            <a:r>
              <a:rPr sz="1800" b="1" i="1" dirty="0">
                <a:latin typeface="Consolas" panose="020B0609020204030204"/>
                <a:cs typeface="Consolas" panose="020B0609020204030204"/>
              </a:rPr>
              <a:t>.p</a:t>
            </a:r>
            <a:r>
              <a:rPr sz="1800" b="1" i="1" spc="5" dirty="0">
                <a:latin typeface="Consolas" panose="020B0609020204030204"/>
                <a:cs typeface="Consolas" panose="020B0609020204030204"/>
              </a:rPr>
              <a:t>r</a:t>
            </a:r>
            <a:r>
              <a:rPr sz="1800" b="1" i="1" dirty="0">
                <a:latin typeface="Consolas" panose="020B0609020204030204"/>
                <a:cs typeface="Consolas" panose="020B0609020204030204"/>
              </a:rPr>
              <a:t>in</a:t>
            </a:r>
            <a:r>
              <a:rPr sz="1800" b="1" i="1" spc="5" dirty="0">
                <a:latin typeface="Consolas" panose="020B0609020204030204"/>
                <a:cs typeface="Consolas" panose="020B0609020204030204"/>
              </a:rPr>
              <a:t>t</a:t>
            </a:r>
            <a:r>
              <a:rPr sz="1800" b="1" i="1" dirty="0">
                <a:latin typeface="Consolas" panose="020B0609020204030204"/>
                <a:cs typeface="Consolas" panose="020B0609020204030204"/>
              </a:rPr>
              <a:t>ln</a:t>
            </a:r>
            <a:r>
              <a:rPr sz="1800" b="1" i="1" spc="-5" dirty="0">
                <a:latin typeface="Consolas" panose="020B0609020204030204"/>
                <a:cs typeface="Consolas" panose="020B0609020204030204"/>
              </a:rPr>
              <a:t>(</a:t>
            </a:r>
            <a:r>
              <a:rPr sz="1800" b="1" i="1" spc="5" dirty="0" err="1">
                <a:latin typeface="Consolas" panose="020B0609020204030204"/>
                <a:cs typeface="Consolas" panose="020B0609020204030204"/>
              </a:rPr>
              <a:t>A</a:t>
            </a:r>
            <a:r>
              <a:rPr sz="1800" b="1" i="1" dirty="0" err="1">
                <a:latin typeface="Consolas" panose="020B0609020204030204"/>
                <a:cs typeface="Consolas" panose="020B0609020204030204"/>
              </a:rPr>
              <a:t>rray</a:t>
            </a:r>
            <a:r>
              <a:rPr sz="1800" b="1" i="1" spc="5" dirty="0" err="1">
                <a:latin typeface="Consolas" panose="020B0609020204030204"/>
                <a:cs typeface="Consolas" panose="020B0609020204030204"/>
              </a:rPr>
              <a:t>s</a:t>
            </a:r>
            <a:r>
              <a:rPr sz="1800" b="1" i="1" dirty="0" err="1">
                <a:latin typeface="Consolas" panose="020B0609020204030204"/>
                <a:cs typeface="Consolas" panose="020B0609020204030204"/>
              </a:rPr>
              <a:t>.t</a:t>
            </a:r>
            <a:r>
              <a:rPr sz="1800" b="1" i="1" spc="5" dirty="0" err="1">
                <a:latin typeface="Consolas" panose="020B0609020204030204"/>
                <a:cs typeface="Consolas" panose="020B0609020204030204"/>
              </a:rPr>
              <a:t>o</a:t>
            </a:r>
            <a:r>
              <a:rPr sz="1800" b="1" i="1" dirty="0" err="1">
                <a:latin typeface="Consolas" panose="020B0609020204030204"/>
                <a:cs typeface="Consolas" panose="020B0609020204030204"/>
              </a:rPr>
              <a:t>Str</a:t>
            </a:r>
            <a:r>
              <a:rPr sz="1800" b="1" i="1" spc="5" dirty="0" err="1">
                <a:latin typeface="Consolas" panose="020B0609020204030204"/>
                <a:cs typeface="Consolas" panose="020B0609020204030204"/>
              </a:rPr>
              <a:t>i</a:t>
            </a:r>
            <a:r>
              <a:rPr sz="1800" b="1" i="1" dirty="0" err="1">
                <a:latin typeface="Consolas" panose="020B0609020204030204"/>
                <a:cs typeface="Consolas" panose="020B0609020204030204"/>
              </a:rPr>
              <a:t>n</a:t>
            </a:r>
            <a:r>
              <a:rPr sz="1800" b="1" i="1" spc="5" dirty="0" err="1">
                <a:latin typeface="Consolas" panose="020B0609020204030204"/>
                <a:cs typeface="Consolas" panose="020B0609020204030204"/>
              </a:rPr>
              <a:t>g</a:t>
            </a:r>
            <a:r>
              <a:rPr sz="1800" b="1" i="1" spc="-5" dirty="0">
                <a:latin typeface="Consolas" panose="020B0609020204030204"/>
                <a:cs typeface="Consolas" panose="020B0609020204030204"/>
              </a:rPr>
              <a:t>(</a:t>
            </a:r>
            <a:r>
              <a:rPr lang="en-US" sz="1800" b="1" i="1" spc="-5" dirty="0" err="1">
                <a:latin typeface="Consolas" panose="020B0609020204030204"/>
                <a:cs typeface="Consolas" panose="020B0609020204030204"/>
              </a:rPr>
              <a:t>std.getScores</a:t>
            </a:r>
            <a:r>
              <a:rPr lang="en-US" sz="1800" b="1" i="1" spc="-5" dirty="0">
                <a:latin typeface="Consolas" panose="020B0609020204030204"/>
                <a:cs typeface="Consolas" panose="020B0609020204030204"/>
              </a:rPr>
              <a:t>()));</a:t>
            </a:r>
            <a:endParaRPr sz="1800" dirty="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6641" y="3334638"/>
            <a:ext cx="547370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b="1" spc="-5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getter</a:t>
            </a:r>
            <a:r>
              <a:rPr sz="2000" b="1" spc="-6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method</a:t>
            </a:r>
            <a:r>
              <a:rPr sz="2000" b="1" spc="-6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returns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</a:t>
            </a:r>
            <a:r>
              <a:rPr sz="2000" b="1" spc="-3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reference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of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b="1" spc="-5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internal</a:t>
            </a:r>
            <a:r>
              <a:rPr sz="2000" b="1" spc="-3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variable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scores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directly,</a:t>
            </a:r>
            <a:r>
              <a:rPr sz="2000" b="1" spc="-5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so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outside</a:t>
            </a:r>
            <a:r>
              <a:rPr sz="2000" b="1" spc="-5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code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can</a:t>
            </a:r>
            <a:r>
              <a:rPr sz="2000" b="1" spc="-1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obtain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this</a:t>
            </a:r>
            <a:r>
              <a:rPr sz="2000" b="1" spc="-3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reference</a:t>
            </a:r>
            <a:r>
              <a:rPr sz="2000" b="1" spc="-3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2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and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makes</a:t>
            </a:r>
            <a:r>
              <a:rPr sz="2000" b="1" spc="-6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change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to</a:t>
            </a:r>
            <a:r>
              <a:rPr sz="2000" b="1" spc="-45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internal</a:t>
            </a:r>
            <a:r>
              <a:rPr sz="2000" b="1" spc="-4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b="1" spc="-10" dirty="0">
                <a:solidFill>
                  <a:srgbClr val="7E0054"/>
                </a:solidFill>
                <a:latin typeface="Comic Sans MS" panose="030F0702030302020204"/>
                <a:cs typeface="Comic Sans MS" panose="030F0702030302020204"/>
              </a:rPr>
              <a:t>object.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58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041" y="1358265"/>
            <a:ext cx="4759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等线 Light" panose="02010600030101010101" charset="-122"/>
                <a:cs typeface="等线 Light" panose="02010600030101010101" charset="-122"/>
              </a:rPr>
              <a:t>Getters</a:t>
            </a:r>
            <a:r>
              <a:rPr sz="4000" b="0" spc="-105" dirty="0"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sz="4000" b="0" dirty="0">
                <a:latin typeface="等线 Light" panose="02010600030101010101" charset="-122"/>
                <a:cs typeface="等线 Light" panose="02010600030101010101" charset="-122"/>
              </a:rPr>
              <a:t>and</a:t>
            </a:r>
            <a:r>
              <a:rPr sz="4000" b="0" spc="-105" dirty="0"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sz="4000" b="0" dirty="0">
                <a:latin typeface="等线 Light" panose="02010600030101010101" charset="-122"/>
                <a:cs typeface="等线 Light" panose="02010600030101010101" charset="-122"/>
              </a:rPr>
              <a:t>Setters</a:t>
            </a:r>
            <a:r>
              <a:rPr sz="4000" b="0" spc="-90" dirty="0">
                <a:latin typeface="等线 Light" panose="02010600030101010101" charset="-122"/>
                <a:cs typeface="等线 Light" panose="02010600030101010101" charset="-122"/>
              </a:rPr>
              <a:t> </a:t>
            </a:r>
            <a:r>
              <a:rPr sz="4000" b="0" spc="-25" dirty="0">
                <a:latin typeface="等线 Light" panose="02010600030101010101" charset="-122"/>
                <a:cs typeface="等线 Light" panose="02010600030101010101" charset="-122"/>
              </a:rPr>
              <a:t>…?</a:t>
            </a:r>
            <a:endParaRPr sz="4000">
              <a:latin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041" y="2391091"/>
            <a:ext cx="4116070" cy="314833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45"/>
              </a:spcBef>
            </a:pP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Further</a:t>
            </a:r>
            <a:r>
              <a:rPr sz="2400" b="1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Reading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29235" algn="just">
              <a:lnSpc>
                <a:spcPts val="2160"/>
              </a:lnSpc>
              <a:spcBef>
                <a:spcPts val="645"/>
              </a:spcBef>
              <a:buFont typeface="Arial" panose="020B0604020202020204"/>
              <a:buChar char="•"/>
              <a:tabLst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Getter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Eradicator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Martin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Fowler.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1"/>
              </a:rPr>
              <a:t>https://martinfowler.com/bliki/Gett</a:t>
            </a:r>
            <a:r>
              <a:rPr sz="2000" spc="-10" dirty="0">
                <a:solidFill>
                  <a:srgbClr val="0462C1"/>
                </a:solidFill>
                <a:latin typeface="等线" panose="02010600030101010101" charset="-122"/>
                <a:cs typeface="等线" panose="02010600030101010101" charset="-122"/>
                <a:hlinkClick r:id="rId1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1"/>
              </a:rPr>
              <a:t>erEradicator.html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 marR="99695" indent="-229235">
              <a:lnSpc>
                <a:spcPts val="2160"/>
              </a:lnSpc>
              <a:spcBef>
                <a:spcPts val="6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Tell-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Don’t-Ask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by Martin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Fowler.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2"/>
              </a:rPr>
              <a:t>https://martinfowler.com/bliki/Tell</a:t>
            </a:r>
            <a:r>
              <a:rPr sz="2000" spc="-10" dirty="0">
                <a:solidFill>
                  <a:srgbClr val="0462C1"/>
                </a:solidFill>
                <a:latin typeface="等线" panose="02010600030101010101" charset="-122"/>
                <a:cs typeface="等线" panose="02010600030101010101" charset="-122"/>
                <a:hlinkClick r:id="rId2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2"/>
              </a:rPr>
              <a:t>DontAsk.html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 marR="99695" indent="-229235">
              <a:lnSpc>
                <a:spcPct val="90000"/>
              </a:lnSpc>
              <a:spcBef>
                <a:spcPts val="56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Why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use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getters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setters?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3"/>
              </a:rPr>
              <a:t>https://stackoverflow.com/questio</a:t>
            </a:r>
            <a:r>
              <a:rPr sz="2000" spc="-10" dirty="0">
                <a:solidFill>
                  <a:srgbClr val="0462C1"/>
                </a:solidFill>
                <a:latin typeface="等线" panose="02010600030101010101" charset="-122"/>
                <a:cs typeface="等线" panose="02010600030101010101" charset="-122"/>
                <a:hlinkClick r:id="rId3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 panose="02010600030101010101" charset="-122"/>
                <a:cs typeface="等线" panose="02010600030101010101" charset="-122"/>
                <a:hlinkClick r:id="rId3"/>
              </a:rPr>
              <a:t>ns/1568091/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10784" y="851916"/>
            <a:ext cx="6184900" cy="5154295"/>
            <a:chOff x="5510784" y="851916"/>
            <a:chExt cx="6184900" cy="5154295"/>
          </a:xfrm>
        </p:grpSpPr>
        <p:sp>
          <p:nvSpPr>
            <p:cNvPr id="5" name="object 5"/>
            <p:cNvSpPr/>
            <p:nvPr/>
          </p:nvSpPr>
          <p:spPr>
            <a:xfrm>
              <a:off x="5510784" y="851916"/>
              <a:ext cx="6184900" cy="5154295"/>
            </a:xfrm>
            <a:custGeom>
              <a:avLst/>
              <a:gdLst/>
              <a:ahLst/>
              <a:cxnLst/>
              <a:rect l="l" t="t" r="r" b="b"/>
              <a:pathLst>
                <a:path w="6184900" h="5154295">
                  <a:moveTo>
                    <a:pt x="2497455" y="0"/>
                  </a:moveTo>
                  <a:lnTo>
                    <a:pt x="1573148" y="0"/>
                  </a:lnTo>
                  <a:lnTo>
                    <a:pt x="1529665" y="5788"/>
                  </a:lnTo>
                  <a:lnTo>
                    <a:pt x="1490075" y="22399"/>
                  </a:lnTo>
                  <a:lnTo>
                    <a:pt x="1456080" y="48702"/>
                  </a:lnTo>
                  <a:lnTo>
                    <a:pt x="1429385" y="83566"/>
                  </a:lnTo>
                  <a:lnTo>
                    <a:pt x="968248" y="880999"/>
                  </a:lnTo>
                  <a:lnTo>
                    <a:pt x="951388" y="920499"/>
                  </a:lnTo>
                  <a:lnTo>
                    <a:pt x="945769" y="962596"/>
                  </a:lnTo>
                  <a:lnTo>
                    <a:pt x="951388" y="1004693"/>
                  </a:lnTo>
                  <a:lnTo>
                    <a:pt x="968248" y="1044194"/>
                  </a:lnTo>
                  <a:lnTo>
                    <a:pt x="1429385" y="1841627"/>
                  </a:lnTo>
                  <a:lnTo>
                    <a:pt x="1456070" y="1876520"/>
                  </a:lnTo>
                  <a:lnTo>
                    <a:pt x="1490090" y="1902841"/>
                  </a:lnTo>
                  <a:lnTo>
                    <a:pt x="1491234" y="1903349"/>
                  </a:lnTo>
                  <a:lnTo>
                    <a:pt x="1049146" y="2667889"/>
                  </a:lnTo>
                  <a:lnTo>
                    <a:pt x="1025769" y="2713705"/>
                  </a:lnTo>
                  <a:lnTo>
                    <a:pt x="1009070" y="2761861"/>
                  </a:lnTo>
                  <a:lnTo>
                    <a:pt x="999051" y="2811576"/>
                  </a:lnTo>
                  <a:lnTo>
                    <a:pt x="995711" y="2862072"/>
                  </a:lnTo>
                  <a:lnTo>
                    <a:pt x="999051" y="2912567"/>
                  </a:lnTo>
                  <a:lnTo>
                    <a:pt x="1009070" y="2962282"/>
                  </a:lnTo>
                  <a:lnTo>
                    <a:pt x="1025769" y="3010438"/>
                  </a:lnTo>
                  <a:lnTo>
                    <a:pt x="1049146" y="3056254"/>
                  </a:lnTo>
                  <a:lnTo>
                    <a:pt x="2147316" y="4955260"/>
                  </a:lnTo>
                  <a:lnTo>
                    <a:pt x="2173122" y="4994513"/>
                  </a:lnTo>
                  <a:lnTo>
                    <a:pt x="2202809" y="5030023"/>
                  </a:lnTo>
                  <a:lnTo>
                    <a:pt x="2236023" y="5061557"/>
                  </a:lnTo>
                  <a:lnTo>
                    <a:pt x="2272410" y="5088881"/>
                  </a:lnTo>
                  <a:lnTo>
                    <a:pt x="2311617" y="5111761"/>
                  </a:lnTo>
                  <a:lnTo>
                    <a:pt x="2353291" y="5129963"/>
                  </a:lnTo>
                  <a:lnTo>
                    <a:pt x="2397078" y="5143254"/>
                  </a:lnTo>
                  <a:lnTo>
                    <a:pt x="2442626" y="5151400"/>
                  </a:lnTo>
                  <a:lnTo>
                    <a:pt x="2489581" y="5154168"/>
                  </a:lnTo>
                  <a:lnTo>
                    <a:pt x="4690491" y="5154168"/>
                  </a:lnTo>
                  <a:lnTo>
                    <a:pt x="4741864" y="5150671"/>
                  </a:lnTo>
                  <a:lnTo>
                    <a:pt x="4792063" y="5140405"/>
                  </a:lnTo>
                  <a:lnTo>
                    <a:pt x="4840362" y="5123700"/>
                  </a:lnTo>
                  <a:lnTo>
                    <a:pt x="4886039" y="5100891"/>
                  </a:lnTo>
                  <a:lnTo>
                    <a:pt x="4928370" y="5072310"/>
                  </a:lnTo>
                  <a:lnTo>
                    <a:pt x="4966632" y="5038289"/>
                  </a:lnTo>
                  <a:lnTo>
                    <a:pt x="5000102" y="4999161"/>
                  </a:lnTo>
                  <a:lnTo>
                    <a:pt x="5028057" y="4955260"/>
                  </a:lnTo>
                  <a:lnTo>
                    <a:pt x="6130924" y="3056255"/>
                  </a:lnTo>
                  <a:lnTo>
                    <a:pt x="6154302" y="3010438"/>
                  </a:lnTo>
                  <a:lnTo>
                    <a:pt x="6171001" y="2962282"/>
                  </a:lnTo>
                  <a:lnTo>
                    <a:pt x="6181020" y="2912567"/>
                  </a:lnTo>
                  <a:lnTo>
                    <a:pt x="6184360" y="2862072"/>
                  </a:lnTo>
                  <a:lnTo>
                    <a:pt x="6181020" y="2811576"/>
                  </a:lnTo>
                  <a:lnTo>
                    <a:pt x="6171001" y="2761861"/>
                  </a:lnTo>
                  <a:lnTo>
                    <a:pt x="6154302" y="2713705"/>
                  </a:lnTo>
                  <a:lnTo>
                    <a:pt x="6130924" y="2667889"/>
                  </a:lnTo>
                  <a:lnTo>
                    <a:pt x="5694217" y="1915922"/>
                  </a:lnTo>
                  <a:lnTo>
                    <a:pt x="1569212" y="1915922"/>
                  </a:lnTo>
                  <a:lnTo>
                    <a:pt x="1558049" y="1915544"/>
                  </a:lnTo>
                  <a:lnTo>
                    <a:pt x="1547066" y="1914429"/>
                  </a:lnTo>
                  <a:lnTo>
                    <a:pt x="1536297" y="1912600"/>
                  </a:lnTo>
                  <a:lnTo>
                    <a:pt x="1525777" y="1910080"/>
                  </a:lnTo>
                  <a:lnTo>
                    <a:pt x="1499996" y="1899285"/>
                  </a:lnTo>
                  <a:lnTo>
                    <a:pt x="1558163" y="1798701"/>
                  </a:lnTo>
                  <a:lnTo>
                    <a:pt x="1551939" y="1796161"/>
                  </a:lnTo>
                  <a:lnTo>
                    <a:pt x="1521793" y="1772808"/>
                  </a:lnTo>
                  <a:lnTo>
                    <a:pt x="1498218" y="1741932"/>
                  </a:lnTo>
                  <a:lnTo>
                    <a:pt x="1089279" y="1034923"/>
                  </a:lnTo>
                  <a:lnTo>
                    <a:pt x="1069371" y="962596"/>
                  </a:lnTo>
                  <a:lnTo>
                    <a:pt x="1074348" y="925266"/>
                  </a:lnTo>
                  <a:lnTo>
                    <a:pt x="1498218" y="183261"/>
                  </a:lnTo>
                  <a:lnTo>
                    <a:pt x="1521854" y="152350"/>
                  </a:lnTo>
                  <a:lnTo>
                    <a:pt x="1587033" y="114341"/>
                  </a:lnTo>
                  <a:lnTo>
                    <a:pt x="1625599" y="109220"/>
                  </a:lnTo>
                  <a:lnTo>
                    <a:pt x="2654093" y="109220"/>
                  </a:lnTo>
                  <a:lnTo>
                    <a:pt x="2639187" y="83566"/>
                  </a:lnTo>
                  <a:lnTo>
                    <a:pt x="2613398" y="48702"/>
                  </a:lnTo>
                  <a:lnTo>
                    <a:pt x="2579560" y="22399"/>
                  </a:lnTo>
                  <a:lnTo>
                    <a:pt x="2540103" y="5788"/>
                  </a:lnTo>
                  <a:lnTo>
                    <a:pt x="2497455" y="0"/>
                  </a:lnTo>
                  <a:close/>
                </a:path>
                <a:path w="6184900" h="5154295">
                  <a:moveTo>
                    <a:pt x="898270" y="3124708"/>
                  </a:moveTo>
                  <a:lnTo>
                    <a:pt x="363092" y="3124708"/>
                  </a:lnTo>
                  <a:lnTo>
                    <a:pt x="337968" y="3128053"/>
                  </a:lnTo>
                  <a:lnTo>
                    <a:pt x="295388" y="3152890"/>
                  </a:lnTo>
                  <a:lnTo>
                    <a:pt x="12953" y="3634740"/>
                  </a:lnTo>
                  <a:lnTo>
                    <a:pt x="0" y="3681872"/>
                  </a:lnTo>
                  <a:lnTo>
                    <a:pt x="3238" y="3706231"/>
                  </a:lnTo>
                  <a:lnTo>
                    <a:pt x="279907" y="4190746"/>
                  </a:lnTo>
                  <a:lnTo>
                    <a:pt x="315071" y="4226179"/>
                  </a:lnTo>
                  <a:lnTo>
                    <a:pt x="363092" y="4239133"/>
                  </a:lnTo>
                  <a:lnTo>
                    <a:pt x="898270" y="4239133"/>
                  </a:lnTo>
                  <a:lnTo>
                    <a:pt x="945721" y="4226179"/>
                  </a:lnTo>
                  <a:lnTo>
                    <a:pt x="980313" y="4190746"/>
                  </a:lnTo>
                  <a:lnTo>
                    <a:pt x="1248410" y="3729101"/>
                  </a:lnTo>
                  <a:lnTo>
                    <a:pt x="1261364" y="3681872"/>
                  </a:lnTo>
                  <a:lnTo>
                    <a:pt x="1258125" y="3657538"/>
                  </a:lnTo>
                  <a:lnTo>
                    <a:pt x="980313" y="3173095"/>
                  </a:lnTo>
                  <a:lnTo>
                    <a:pt x="945721" y="3137662"/>
                  </a:lnTo>
                  <a:lnTo>
                    <a:pt x="898270" y="3124708"/>
                  </a:lnTo>
                  <a:close/>
                </a:path>
                <a:path w="6184900" h="5154295">
                  <a:moveTo>
                    <a:pt x="4690491" y="569976"/>
                  </a:moveTo>
                  <a:lnTo>
                    <a:pt x="2923286" y="569976"/>
                  </a:lnTo>
                  <a:lnTo>
                    <a:pt x="3098545" y="871728"/>
                  </a:lnTo>
                  <a:lnTo>
                    <a:pt x="3115333" y="911226"/>
                  </a:lnTo>
                  <a:lnTo>
                    <a:pt x="3120929" y="953309"/>
                  </a:lnTo>
                  <a:lnTo>
                    <a:pt x="3115333" y="995368"/>
                  </a:lnTo>
                  <a:lnTo>
                    <a:pt x="3098545" y="1034796"/>
                  </a:lnTo>
                  <a:lnTo>
                    <a:pt x="2635376" y="1832356"/>
                  </a:lnTo>
                  <a:lnTo>
                    <a:pt x="2609514" y="1867219"/>
                  </a:lnTo>
                  <a:lnTo>
                    <a:pt x="2575639" y="1893522"/>
                  </a:lnTo>
                  <a:lnTo>
                    <a:pt x="2536168" y="1910133"/>
                  </a:lnTo>
                  <a:lnTo>
                    <a:pt x="2493517" y="1915922"/>
                  </a:lnTo>
                  <a:lnTo>
                    <a:pt x="5694217" y="1915922"/>
                  </a:lnTo>
                  <a:lnTo>
                    <a:pt x="5028057" y="768858"/>
                  </a:lnTo>
                  <a:lnTo>
                    <a:pt x="5000102" y="724943"/>
                  </a:lnTo>
                  <a:lnTo>
                    <a:pt x="4966632" y="685811"/>
                  </a:lnTo>
                  <a:lnTo>
                    <a:pt x="4928370" y="651794"/>
                  </a:lnTo>
                  <a:lnTo>
                    <a:pt x="4886039" y="623220"/>
                  </a:lnTo>
                  <a:lnTo>
                    <a:pt x="4840362" y="600421"/>
                  </a:lnTo>
                  <a:lnTo>
                    <a:pt x="4792063" y="583727"/>
                  </a:lnTo>
                  <a:lnTo>
                    <a:pt x="4741864" y="573468"/>
                  </a:lnTo>
                  <a:lnTo>
                    <a:pt x="4690491" y="569976"/>
                  </a:lnTo>
                  <a:close/>
                </a:path>
                <a:path w="6184900" h="5154295">
                  <a:moveTo>
                    <a:pt x="2796793" y="569976"/>
                  </a:moveTo>
                  <a:lnTo>
                    <a:pt x="2489581" y="569976"/>
                  </a:lnTo>
                  <a:lnTo>
                    <a:pt x="2442626" y="572740"/>
                  </a:lnTo>
                  <a:lnTo>
                    <a:pt x="2397078" y="580880"/>
                  </a:lnTo>
                  <a:lnTo>
                    <a:pt x="2353291" y="594162"/>
                  </a:lnTo>
                  <a:lnTo>
                    <a:pt x="2311617" y="612355"/>
                  </a:lnTo>
                  <a:lnTo>
                    <a:pt x="2272410" y="635226"/>
                  </a:lnTo>
                  <a:lnTo>
                    <a:pt x="2236023" y="662544"/>
                  </a:lnTo>
                  <a:lnTo>
                    <a:pt x="2202809" y="694077"/>
                  </a:lnTo>
                  <a:lnTo>
                    <a:pt x="2173122" y="729592"/>
                  </a:lnTo>
                  <a:lnTo>
                    <a:pt x="2147316" y="768858"/>
                  </a:lnTo>
                  <a:lnTo>
                    <a:pt x="1572767" y="1762379"/>
                  </a:lnTo>
                  <a:lnTo>
                    <a:pt x="1556639" y="1790446"/>
                  </a:lnTo>
                  <a:lnTo>
                    <a:pt x="1583055" y="1801495"/>
                  </a:lnTo>
                  <a:lnTo>
                    <a:pt x="1592480" y="1803755"/>
                  </a:lnTo>
                  <a:lnTo>
                    <a:pt x="1602073" y="1805384"/>
                  </a:lnTo>
                  <a:lnTo>
                    <a:pt x="1611808" y="1806370"/>
                  </a:lnTo>
                  <a:lnTo>
                    <a:pt x="1621663" y="1806702"/>
                  </a:lnTo>
                  <a:lnTo>
                    <a:pt x="2441193" y="1806702"/>
                  </a:lnTo>
                  <a:lnTo>
                    <a:pt x="2478982" y="1801560"/>
                  </a:lnTo>
                  <a:lnTo>
                    <a:pt x="2543938" y="1763464"/>
                  </a:lnTo>
                  <a:lnTo>
                    <a:pt x="2566796" y="1732534"/>
                  </a:lnTo>
                  <a:lnTo>
                    <a:pt x="2977388" y="1025525"/>
                  </a:lnTo>
                  <a:lnTo>
                    <a:pt x="2997295" y="953262"/>
                  </a:lnTo>
                  <a:lnTo>
                    <a:pt x="2992318" y="915975"/>
                  </a:lnTo>
                  <a:lnTo>
                    <a:pt x="2977388" y="880999"/>
                  </a:lnTo>
                  <a:lnTo>
                    <a:pt x="2796793" y="569976"/>
                  </a:lnTo>
                  <a:close/>
                </a:path>
                <a:path w="6184900" h="5154295">
                  <a:moveTo>
                    <a:pt x="2654093" y="109220"/>
                  </a:moveTo>
                  <a:lnTo>
                    <a:pt x="2445004" y="109220"/>
                  </a:lnTo>
                  <a:lnTo>
                    <a:pt x="2482865" y="114341"/>
                  </a:lnTo>
                  <a:lnTo>
                    <a:pt x="2517870" y="129047"/>
                  </a:lnTo>
                  <a:lnTo>
                    <a:pt x="2547873" y="152350"/>
                  </a:lnTo>
                  <a:lnTo>
                    <a:pt x="2570734" y="183261"/>
                  </a:lnTo>
                  <a:lnTo>
                    <a:pt x="2789300" y="559688"/>
                  </a:lnTo>
                  <a:lnTo>
                    <a:pt x="2915792" y="559688"/>
                  </a:lnTo>
                  <a:lnTo>
                    <a:pt x="2654093" y="109220"/>
                  </a:lnTo>
                  <a:close/>
                </a:path>
              </a:pathLst>
            </a:custGeom>
            <a:solidFill>
              <a:srgbClr val="7E7E7E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656" y="2106168"/>
              <a:ext cx="3218688" cy="321716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411" y="2564714"/>
            <a:ext cx="27908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>
                <a:solidFill>
                  <a:srgbClr val="FFFFFF"/>
                </a:solidFill>
              </a:rPr>
              <a:t>OOP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basic </a:t>
            </a:r>
            <a:r>
              <a:rPr spc="-10" dirty="0">
                <a:solidFill>
                  <a:srgbClr val="FFFFFF"/>
                </a:solidFill>
              </a:rPr>
              <a:t>concepts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37759" y="2268234"/>
            <a:ext cx="3255010" cy="18510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400" spc="-2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(封装)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Abstraction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(抽象)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Inheritance</a:t>
            </a:r>
            <a:r>
              <a:rPr sz="2400" spc="-25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(继承)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Polymorphism</a:t>
            </a:r>
            <a:r>
              <a:rPr sz="2400" spc="-35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(多态)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Abstraction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10640060" cy="364997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203200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Identifying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providing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essential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ideas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users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while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hiding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background</a:t>
            </a:r>
            <a:r>
              <a:rPr sz="2800" spc="-1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details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</a:pPr>
            <a:endParaRPr sz="27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>
              <a:lnSpc>
                <a:spcPts val="303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Abstraction</a:t>
            </a:r>
            <a:r>
              <a:rPr sz="2800" spc="-12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solves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problem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design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(what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should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微软雅黑" panose="020B0503020204020204" charset="-122"/>
                <a:cs typeface="微软雅黑" panose="020B0503020204020204" charset="-122"/>
              </a:rPr>
              <a:t>be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done)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while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800" spc="-10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solves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problem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at</a:t>
            </a:r>
            <a:r>
              <a:rPr sz="2800" spc="-114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implementation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level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(how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should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done)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25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Achieved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800" spc="-1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800" spc="-8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800" spc="-85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solidFill>
                  <a:srgbClr val="2E5496"/>
                </a:solidFill>
                <a:latin typeface="微软雅黑" panose="020B0503020204020204" charset="-122"/>
                <a:cs typeface="微软雅黑" panose="020B0503020204020204" charset="-122"/>
              </a:rPr>
              <a:t>class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Reference</a:t>
            </a:r>
            <a:r>
              <a:rPr spc="-235" dirty="0"/>
              <a:t> </a:t>
            </a:r>
            <a:r>
              <a:rPr spc="-10" dirty="0"/>
              <a:t>Books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81911" y="2074164"/>
            <a:ext cx="2732532" cy="33726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400" y="5651398"/>
            <a:ext cx="4977130" cy="7797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000"/>
              </a:lnSpc>
              <a:spcBef>
                <a:spcPts val="13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Computer</a:t>
            </a:r>
            <a:r>
              <a:rPr sz="18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Science:</a:t>
            </a:r>
            <a:r>
              <a:rPr sz="18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An</a:t>
            </a:r>
            <a:r>
              <a:rPr sz="18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Interdisciplinary</a:t>
            </a:r>
            <a:r>
              <a:rPr sz="18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Approach </a:t>
            </a:r>
            <a:r>
              <a:rPr sz="1600" dirty="0">
                <a:latin typeface="Arial" panose="020B0604020202020204"/>
                <a:cs typeface="Arial" panose="020B0604020202020204"/>
              </a:rPr>
              <a:t>Robert</a:t>
            </a:r>
            <a:r>
              <a:rPr sz="16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Sedgewick</a:t>
            </a:r>
            <a:r>
              <a:rPr sz="16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and</a:t>
            </a:r>
            <a:r>
              <a:rPr sz="16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Kevin</a:t>
            </a:r>
            <a:r>
              <a:rPr sz="16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Wayne. </a:t>
            </a:r>
            <a:r>
              <a:rPr sz="1600" spc="-10" dirty="0">
                <a:latin typeface="等线" panose="02010600030101010101" charset="-122"/>
                <a:cs typeface="等线" panose="02010600030101010101" charset="-122"/>
              </a:rPr>
              <a:t>https://introcs.cs.princeton.edu/java/home/</a:t>
            </a:r>
            <a:endParaRPr sz="16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4592" y="5617565"/>
            <a:ext cx="5307330" cy="839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000"/>
              </a:lnSpc>
              <a:spcBef>
                <a:spcPts val="13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Introduction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to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Programming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Using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Java,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8th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Edition </a:t>
            </a:r>
            <a:r>
              <a:rPr sz="1800" dirty="0">
                <a:latin typeface="Arial" panose="020B0604020202020204"/>
                <a:cs typeface="Arial" panose="020B0604020202020204"/>
              </a:rPr>
              <a:t>David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J.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Eck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https://math.hws.edu/eck/cs124/javanotes8/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6868" y="2074164"/>
            <a:ext cx="2561844" cy="336346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37699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Abstract</a:t>
            </a:r>
            <a:r>
              <a:rPr spc="-15" dirty="0"/>
              <a:t> </a:t>
            </a:r>
            <a:r>
              <a:rPr spc="-10" dirty="0"/>
              <a:t>Class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430907"/>
            <a:ext cx="6408420" cy="34556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5080" indent="-227965">
              <a:lnSpc>
                <a:spcPct val="90000"/>
              </a:lnSpc>
              <a:spcBef>
                <a:spcPts val="3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Purpose: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provide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general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guideline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or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blueprint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particular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concept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without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having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to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every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method;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should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provide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full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implementation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13335" indent="-227965">
              <a:lnSpc>
                <a:spcPts val="2160"/>
              </a:lnSpc>
              <a:spcBef>
                <a:spcPts val="104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Cannot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instantiated;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100" i="1" spc="-60" dirty="0">
                <a:latin typeface="微软雅黑" panose="020B0503020204020204" charset="-122"/>
                <a:cs typeface="微软雅黑" panose="020B0503020204020204" charset="-122"/>
              </a:rPr>
              <a:t>extend</a:t>
            </a:r>
            <a:r>
              <a:rPr sz="2100" i="1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the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instantiated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concrete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marR="243205" lvl="1" indent="-227965">
              <a:lnSpc>
                <a:spcPts val="2160"/>
              </a:lnSpc>
              <a:spcBef>
                <a:spcPts val="54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(no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implementation):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must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provide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implementation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Concrete</a:t>
            </a:r>
            <a:r>
              <a:rPr sz="20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(with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implementation):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Subclasses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0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inherit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override</a:t>
            </a:r>
            <a:r>
              <a:rPr sz="20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4636007" cy="68579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A921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5397" y="2412492"/>
            <a:ext cx="3175988" cy="2643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3259" y="2412492"/>
            <a:ext cx="3602081" cy="25587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6392" y="0"/>
            <a:ext cx="5859078" cy="2095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417" y="5426720"/>
            <a:ext cx="3687954" cy="5230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244" y="6214871"/>
            <a:ext cx="2134342" cy="419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3585" y="5322382"/>
            <a:ext cx="4280320" cy="578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3907" y="6214871"/>
            <a:ext cx="2124075" cy="39928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806192" y="1475232"/>
            <a:ext cx="330835" cy="624205"/>
          </a:xfrm>
          <a:custGeom>
            <a:avLst/>
            <a:gdLst/>
            <a:ahLst/>
            <a:cxnLst/>
            <a:rect l="l" t="t" r="r" b="b"/>
            <a:pathLst>
              <a:path w="330835" h="624205">
                <a:moveTo>
                  <a:pt x="289912" y="64554"/>
                </a:moveTo>
                <a:lnTo>
                  <a:pt x="0" y="618363"/>
                </a:lnTo>
                <a:lnTo>
                  <a:pt x="11175" y="624204"/>
                </a:lnTo>
                <a:lnTo>
                  <a:pt x="301177" y="70463"/>
                </a:lnTo>
                <a:lnTo>
                  <a:pt x="289912" y="64554"/>
                </a:lnTo>
                <a:close/>
              </a:path>
              <a:path w="330835" h="624205">
                <a:moveTo>
                  <a:pt x="329881" y="53339"/>
                </a:moveTo>
                <a:lnTo>
                  <a:pt x="295782" y="53339"/>
                </a:lnTo>
                <a:lnTo>
                  <a:pt x="307085" y="59181"/>
                </a:lnTo>
                <a:lnTo>
                  <a:pt x="301177" y="70463"/>
                </a:lnTo>
                <a:lnTo>
                  <a:pt x="329310" y="85216"/>
                </a:lnTo>
                <a:lnTo>
                  <a:pt x="329881" y="53339"/>
                </a:lnTo>
                <a:close/>
              </a:path>
              <a:path w="330835" h="624205">
                <a:moveTo>
                  <a:pt x="295782" y="53339"/>
                </a:moveTo>
                <a:lnTo>
                  <a:pt x="289912" y="64554"/>
                </a:lnTo>
                <a:lnTo>
                  <a:pt x="301177" y="70463"/>
                </a:lnTo>
                <a:lnTo>
                  <a:pt x="307085" y="59181"/>
                </a:lnTo>
                <a:lnTo>
                  <a:pt x="295782" y="53339"/>
                </a:lnTo>
                <a:close/>
              </a:path>
              <a:path w="330835" h="624205">
                <a:moveTo>
                  <a:pt x="330834" y="0"/>
                </a:moveTo>
                <a:lnTo>
                  <a:pt x="261746" y="49783"/>
                </a:lnTo>
                <a:lnTo>
                  <a:pt x="289912" y="64554"/>
                </a:lnTo>
                <a:lnTo>
                  <a:pt x="295782" y="53339"/>
                </a:lnTo>
                <a:lnTo>
                  <a:pt x="329881" y="53339"/>
                </a:lnTo>
                <a:lnTo>
                  <a:pt x="330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93936" y="1383791"/>
            <a:ext cx="346710" cy="714375"/>
          </a:xfrm>
          <a:custGeom>
            <a:avLst/>
            <a:gdLst/>
            <a:ahLst/>
            <a:cxnLst/>
            <a:rect l="l" t="t" r="r" b="b"/>
            <a:pathLst>
              <a:path w="346709" h="714375">
                <a:moveTo>
                  <a:pt x="40123" y="66043"/>
                </a:moveTo>
                <a:lnTo>
                  <a:pt x="28694" y="71505"/>
                </a:lnTo>
                <a:lnTo>
                  <a:pt x="335280" y="714375"/>
                </a:lnTo>
                <a:lnTo>
                  <a:pt x="346710" y="708913"/>
                </a:lnTo>
                <a:lnTo>
                  <a:pt x="40123" y="66043"/>
                </a:lnTo>
                <a:close/>
              </a:path>
              <a:path w="346709" h="714375">
                <a:moveTo>
                  <a:pt x="1651" y="0"/>
                </a:moveTo>
                <a:lnTo>
                  <a:pt x="0" y="85217"/>
                </a:lnTo>
                <a:lnTo>
                  <a:pt x="28694" y="71505"/>
                </a:lnTo>
                <a:lnTo>
                  <a:pt x="23241" y="60071"/>
                </a:lnTo>
                <a:lnTo>
                  <a:pt x="34671" y="54610"/>
                </a:lnTo>
                <a:lnTo>
                  <a:pt x="64050" y="54610"/>
                </a:lnTo>
                <a:lnTo>
                  <a:pt x="68834" y="52324"/>
                </a:lnTo>
                <a:lnTo>
                  <a:pt x="1651" y="0"/>
                </a:lnTo>
                <a:close/>
              </a:path>
              <a:path w="346709" h="714375">
                <a:moveTo>
                  <a:pt x="34671" y="54610"/>
                </a:moveTo>
                <a:lnTo>
                  <a:pt x="23241" y="60071"/>
                </a:lnTo>
                <a:lnTo>
                  <a:pt x="28694" y="71505"/>
                </a:lnTo>
                <a:lnTo>
                  <a:pt x="40123" y="66043"/>
                </a:lnTo>
                <a:lnTo>
                  <a:pt x="34671" y="54610"/>
                </a:lnTo>
                <a:close/>
              </a:path>
              <a:path w="346709" h="714375">
                <a:moveTo>
                  <a:pt x="64050" y="54610"/>
                </a:moveTo>
                <a:lnTo>
                  <a:pt x="34671" y="54610"/>
                </a:lnTo>
                <a:lnTo>
                  <a:pt x="40123" y="66043"/>
                </a:lnTo>
                <a:lnTo>
                  <a:pt x="64050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821" y="1165606"/>
            <a:ext cx="2379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Interface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044821" y="2404998"/>
            <a:ext cx="58299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group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related</a:t>
            </a:r>
            <a:r>
              <a:rPr sz="19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empty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3421" y="2623624"/>
            <a:ext cx="57918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bodies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(i.e.,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i="1" spc="-5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2000" i="1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i="1" spc="-50" dirty="0">
                <a:latin typeface="微软雅黑" panose="020B0503020204020204" charset="-122"/>
                <a:cs typeface="微软雅黑" panose="020B0503020204020204" charset="-122"/>
              </a:rPr>
              <a:t>contract</a:t>
            </a:r>
            <a:r>
              <a:rPr sz="2000" i="1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outside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4821" y="2796993"/>
            <a:ext cx="6374130" cy="156718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655"/>
              </a:spcBef>
            </a:pP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world)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 algn="just">
              <a:lnSpc>
                <a:spcPts val="182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19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19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must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override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all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its</a:t>
            </a:r>
            <a:r>
              <a:rPr sz="19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(should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conform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“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contract</a:t>
            </a:r>
            <a:r>
              <a:rPr sz="1900" dirty="0">
                <a:latin typeface="Arial" panose="020B0604020202020204"/>
                <a:cs typeface="Arial" panose="020B0604020202020204"/>
              </a:rPr>
              <a:t>”</a:t>
            </a:r>
            <a:r>
              <a:rPr sz="19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19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19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behavior</a:t>
            </a:r>
            <a:r>
              <a:rPr sz="19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it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promises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provide)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 algn="just">
              <a:lnSpc>
                <a:spcPct val="100000"/>
              </a:lnSpc>
              <a:spcBef>
                <a:spcPts val="56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Compared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19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2021" y="4345000"/>
            <a:ext cx="5807710" cy="160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005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19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interface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cannot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instantiated;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r>
              <a:rPr sz="19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0" dirty="0">
                <a:latin typeface="微软雅黑" panose="020B0503020204020204" charset="-122"/>
                <a:cs typeface="微软雅黑" panose="020B0503020204020204" charset="-122"/>
              </a:rPr>
              <a:t>that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125"/>
              </a:lnSpc>
            </a:pPr>
            <a:r>
              <a:rPr sz="2000" i="1" spc="-75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000" i="1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interfaces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9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19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instantiated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marR="104140" indent="-227965">
              <a:lnSpc>
                <a:spcPts val="1820"/>
              </a:lnSpc>
              <a:spcBef>
                <a:spcPts val="4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trike="sngStrike" dirty="0">
                <a:latin typeface="微软雅黑" panose="020B0503020204020204" charset="-122"/>
                <a:cs typeface="微软雅黑" panose="020B0503020204020204" charset="-122"/>
              </a:rPr>
              <a:t>Does</a:t>
            </a:r>
            <a:r>
              <a:rPr sz="1900" strike="sngStrike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sngStrike" dirty="0">
                <a:latin typeface="微软雅黑" panose="020B0503020204020204" charset="-122"/>
                <a:cs typeface="微软雅黑" panose="020B0503020204020204" charset="-122"/>
              </a:rPr>
              <a:t>not</a:t>
            </a:r>
            <a:r>
              <a:rPr sz="1900" strike="sngStrike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sngStrike" dirty="0">
                <a:latin typeface="微软雅黑" panose="020B0503020204020204" charset="-122"/>
                <a:cs typeface="微软雅黑" panose="020B0503020204020204" charset="-122"/>
              </a:rPr>
              <a:t>have</a:t>
            </a:r>
            <a:r>
              <a:rPr sz="1900" strike="sngStrike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sngStrike" spc="-10" dirty="0">
                <a:latin typeface="微软雅黑" panose="020B0503020204020204" charset="-122"/>
                <a:cs typeface="微软雅黑" panose="020B0503020204020204" charset="-122"/>
              </a:rPr>
              <a:t>concrete</a:t>
            </a:r>
            <a:r>
              <a:rPr sz="1900" strike="sngStrike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sngStrike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r>
              <a:rPr sz="1900" strike="noStrike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noStrike" dirty="0">
                <a:latin typeface="微软雅黑" panose="020B0503020204020204" charset="-122"/>
                <a:cs typeface="微软雅黑" panose="020B0503020204020204" charset="-122"/>
              </a:rPr>
              <a:t>(not</a:t>
            </a:r>
            <a:r>
              <a:rPr sz="1900" strike="noStrike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noStrike" spc="-10" dirty="0">
                <a:latin typeface="微软雅黑" panose="020B0503020204020204" charset="-122"/>
                <a:cs typeface="微软雅黑" panose="020B0503020204020204" charset="-122"/>
              </a:rPr>
              <a:t>anymore </a:t>
            </a:r>
            <a:r>
              <a:rPr sz="1900" strike="noStrike" dirty="0">
                <a:latin typeface="微软雅黑" panose="020B0503020204020204" charset="-122"/>
                <a:cs typeface="微软雅黑" panose="020B0503020204020204" charset="-122"/>
              </a:rPr>
              <a:t>after</a:t>
            </a:r>
            <a:r>
              <a:rPr sz="1900" strike="noStrike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noStrike" dirty="0">
                <a:latin typeface="微软雅黑" panose="020B0503020204020204" charset="-122"/>
                <a:cs typeface="微软雅黑" panose="020B0503020204020204" charset="-122"/>
              </a:rPr>
              <a:t>Java</a:t>
            </a:r>
            <a:r>
              <a:rPr sz="1900" strike="noStrike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trike="noStrike" spc="-25" dirty="0">
                <a:latin typeface="微软雅黑" panose="020B0503020204020204" charset="-122"/>
                <a:cs typeface="微软雅黑" panose="020B0503020204020204" charset="-122"/>
              </a:rPr>
              <a:t>8)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ts val="2050"/>
              </a:lnSpc>
              <a:spcBef>
                <a:spcPts val="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9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19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multiple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interfaces,</a:t>
            </a:r>
            <a:r>
              <a:rPr sz="19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25" dirty="0">
                <a:latin typeface="微软雅黑" panose="020B0503020204020204" charset="-122"/>
                <a:cs typeface="微软雅黑" panose="020B0503020204020204" charset="-122"/>
              </a:rPr>
              <a:t>but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050"/>
              </a:lnSpc>
            </a:pP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19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inherit</a:t>
            </a:r>
            <a:r>
              <a:rPr sz="19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one</a:t>
            </a:r>
            <a:r>
              <a:rPr sz="19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19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57"/>
            <a:ext cx="4636007" cy="685787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B9B8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04043" y="329184"/>
            <a:ext cx="1884856" cy="11704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60" y="1664207"/>
            <a:ext cx="3174360" cy="3259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5535" y="1664207"/>
            <a:ext cx="3429000" cy="3287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3207" y="5210160"/>
            <a:ext cx="3451637" cy="4888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8423" y="5211836"/>
            <a:ext cx="3613178" cy="487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49653" y="6039408"/>
            <a:ext cx="1804035" cy="5118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5"/>
              </a:lnSpc>
              <a:spcBef>
                <a:spcPts val="9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Draw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a</a:t>
            </a:r>
            <a:r>
              <a:rPr sz="1600" spc="-40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rectangle</a:t>
            </a:r>
            <a:endParaRPr sz="16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ts val="1915"/>
              </a:lnSpc>
            </a:pPr>
            <a:r>
              <a:rPr sz="1600" spc="-10" dirty="0">
                <a:latin typeface="Consolas" panose="020B0609020204030204"/>
                <a:cs typeface="Consolas" panose="020B0609020204030204"/>
              </a:rPr>
              <a:t>Area:6.0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7845" y="6027826"/>
            <a:ext cx="1471930" cy="51117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165"/>
              </a:spcBef>
            </a:pPr>
            <a:r>
              <a:rPr sz="1600" dirty="0">
                <a:latin typeface="Consolas" panose="020B0609020204030204"/>
                <a:cs typeface="Consolas" panose="020B0609020204030204"/>
              </a:rPr>
              <a:t>Draw</a:t>
            </a:r>
            <a:r>
              <a:rPr sz="16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dirty="0">
                <a:latin typeface="Consolas" panose="020B0609020204030204"/>
                <a:cs typeface="Consolas" panose="020B0609020204030204"/>
              </a:rPr>
              <a:t>a</a:t>
            </a:r>
            <a:r>
              <a:rPr sz="16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600" spc="-10" dirty="0">
                <a:latin typeface="Consolas" panose="020B0609020204030204"/>
                <a:cs typeface="Consolas" panose="020B0609020204030204"/>
              </a:rPr>
              <a:t>circle Area:12.56</a:t>
            </a:r>
            <a:endParaRPr sz="16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23791" y="998219"/>
            <a:ext cx="740410" cy="508000"/>
          </a:xfrm>
          <a:custGeom>
            <a:avLst/>
            <a:gdLst/>
            <a:ahLst/>
            <a:cxnLst/>
            <a:rect l="l" t="t" r="r" b="b"/>
            <a:pathLst>
              <a:path w="740410" h="508000">
                <a:moveTo>
                  <a:pt x="673805" y="37625"/>
                </a:moveTo>
                <a:lnTo>
                  <a:pt x="0" y="497458"/>
                </a:lnTo>
                <a:lnTo>
                  <a:pt x="7112" y="507872"/>
                </a:lnTo>
                <a:lnTo>
                  <a:pt x="680965" y="48131"/>
                </a:lnTo>
                <a:lnTo>
                  <a:pt x="673805" y="37625"/>
                </a:lnTo>
                <a:close/>
              </a:path>
              <a:path w="740410" h="508000">
                <a:moveTo>
                  <a:pt x="723326" y="30479"/>
                </a:moveTo>
                <a:lnTo>
                  <a:pt x="684276" y="30479"/>
                </a:lnTo>
                <a:lnTo>
                  <a:pt x="691388" y="41020"/>
                </a:lnTo>
                <a:lnTo>
                  <a:pt x="680965" y="48131"/>
                </a:lnTo>
                <a:lnTo>
                  <a:pt x="698881" y="74421"/>
                </a:lnTo>
                <a:lnTo>
                  <a:pt x="723326" y="30479"/>
                </a:lnTo>
                <a:close/>
              </a:path>
              <a:path w="740410" h="508000">
                <a:moveTo>
                  <a:pt x="684276" y="30479"/>
                </a:moveTo>
                <a:lnTo>
                  <a:pt x="673805" y="37625"/>
                </a:lnTo>
                <a:lnTo>
                  <a:pt x="680965" y="48131"/>
                </a:lnTo>
                <a:lnTo>
                  <a:pt x="691388" y="41020"/>
                </a:lnTo>
                <a:lnTo>
                  <a:pt x="684276" y="30479"/>
                </a:lnTo>
                <a:close/>
              </a:path>
              <a:path w="740410" h="508000">
                <a:moveTo>
                  <a:pt x="740283" y="0"/>
                </a:moveTo>
                <a:lnTo>
                  <a:pt x="655955" y="11429"/>
                </a:lnTo>
                <a:lnTo>
                  <a:pt x="673805" y="37625"/>
                </a:lnTo>
                <a:lnTo>
                  <a:pt x="684276" y="30479"/>
                </a:lnTo>
                <a:lnTo>
                  <a:pt x="723326" y="30479"/>
                </a:lnTo>
                <a:lnTo>
                  <a:pt x="7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53656" y="1034796"/>
            <a:ext cx="753745" cy="424815"/>
          </a:xfrm>
          <a:custGeom>
            <a:avLst/>
            <a:gdLst/>
            <a:ahLst/>
            <a:cxnLst/>
            <a:rect l="l" t="t" r="r" b="b"/>
            <a:pathLst>
              <a:path w="753745" h="424815">
                <a:moveTo>
                  <a:pt x="69646" y="31597"/>
                </a:moveTo>
                <a:lnTo>
                  <a:pt x="63465" y="42668"/>
                </a:lnTo>
                <a:lnTo>
                  <a:pt x="747522" y="424561"/>
                </a:lnTo>
                <a:lnTo>
                  <a:pt x="753618" y="413512"/>
                </a:lnTo>
                <a:lnTo>
                  <a:pt x="69646" y="31597"/>
                </a:lnTo>
                <a:close/>
              </a:path>
              <a:path w="753745" h="424815">
                <a:moveTo>
                  <a:pt x="0" y="0"/>
                </a:moveTo>
                <a:lnTo>
                  <a:pt x="48005" y="70357"/>
                </a:lnTo>
                <a:lnTo>
                  <a:pt x="63465" y="42668"/>
                </a:lnTo>
                <a:lnTo>
                  <a:pt x="52324" y="36449"/>
                </a:lnTo>
                <a:lnTo>
                  <a:pt x="58547" y="25400"/>
                </a:lnTo>
                <a:lnTo>
                  <a:pt x="73106" y="25400"/>
                </a:lnTo>
                <a:lnTo>
                  <a:pt x="85090" y="3937"/>
                </a:lnTo>
                <a:lnTo>
                  <a:pt x="0" y="0"/>
                </a:lnTo>
                <a:close/>
              </a:path>
              <a:path w="753745" h="424815">
                <a:moveTo>
                  <a:pt x="58547" y="25400"/>
                </a:moveTo>
                <a:lnTo>
                  <a:pt x="52324" y="36449"/>
                </a:lnTo>
                <a:lnTo>
                  <a:pt x="63465" y="42668"/>
                </a:lnTo>
                <a:lnTo>
                  <a:pt x="69646" y="31597"/>
                </a:lnTo>
                <a:lnTo>
                  <a:pt x="58547" y="25400"/>
                </a:lnTo>
                <a:close/>
              </a:path>
              <a:path w="753745" h="424815">
                <a:moveTo>
                  <a:pt x="73106" y="25400"/>
                </a:moveTo>
                <a:lnTo>
                  <a:pt x="58547" y="25400"/>
                </a:lnTo>
                <a:lnTo>
                  <a:pt x="69646" y="31597"/>
                </a:lnTo>
                <a:lnTo>
                  <a:pt x="73106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069573" y="6430162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微软雅黑" panose="020B0503020204020204" charset="-122"/>
                <a:cs typeface="微软雅黑" panose="020B0503020204020204" charset="-122"/>
              </a:rPr>
              <a:t>65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Consolas" panose="020B0609020204030204"/>
                <a:cs typeface="Consolas" panose="020B0609020204030204"/>
              </a:rPr>
              <a:t>java.lang.Comparable</a:t>
            </a:r>
            <a:r>
              <a:rPr spc="-1140" dirty="0">
                <a:latin typeface="Consolas" panose="020B0609020204030204"/>
                <a:cs typeface="Consolas" panose="020B0609020204030204"/>
              </a:rPr>
              <a:t> </a:t>
            </a:r>
            <a:r>
              <a:rPr spc="-10" dirty="0"/>
              <a:t>Interface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18032" y="3749073"/>
            <a:ext cx="6934200" cy="25633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09292"/>
            <a:ext cx="10692130" cy="386270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Contains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only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one</a:t>
            </a:r>
            <a:r>
              <a:rPr sz="2400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abstract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method: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2E5496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2400" spc="25" dirty="0">
                <a:solidFill>
                  <a:srgbClr val="2E549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400" dirty="0">
                <a:solidFill>
                  <a:srgbClr val="2E5496"/>
                </a:solidFill>
                <a:latin typeface="Consolas" panose="020B0609020204030204"/>
                <a:cs typeface="Consolas" panose="020B0609020204030204"/>
              </a:rPr>
              <a:t>compareTo(T</a:t>
            </a:r>
            <a:r>
              <a:rPr sz="2400" spc="70" dirty="0">
                <a:solidFill>
                  <a:srgbClr val="2E5496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400" spc="-25" dirty="0">
                <a:solidFill>
                  <a:srgbClr val="2E5496"/>
                </a:solidFill>
                <a:latin typeface="Consolas" panose="020B0609020204030204"/>
                <a:cs typeface="Consolas" panose="020B0609020204030204"/>
              </a:rPr>
              <a:t>o)</a:t>
            </a:r>
            <a:endParaRPr sz="2400">
              <a:latin typeface="Consolas" panose="020B0609020204030204"/>
              <a:cs typeface="Consolas" panose="020B0609020204030204"/>
            </a:endParaRPr>
          </a:p>
          <a:p>
            <a:pPr marL="241300" marR="419735" indent="-228600">
              <a:lnSpc>
                <a:spcPts val="2590"/>
              </a:lnSpc>
              <a:spcBef>
                <a:spcPts val="108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Compares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this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with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specified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order.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Returns</a:t>
            </a:r>
            <a:r>
              <a:rPr sz="24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0" dirty="0">
                <a:latin typeface="微软雅黑" panose="020B0503020204020204" charset="-122"/>
                <a:cs typeface="微软雅黑" panose="020B0503020204020204" charset="-122"/>
              </a:rPr>
              <a:t>a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negative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integer,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zero,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positive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integer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as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this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4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less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than,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equal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to,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or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greater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than</a:t>
            </a:r>
            <a:r>
              <a:rPr sz="24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specified 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object.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微软雅黑" panose="020B0503020204020204" charset="-122"/>
              <a:cs typeface="微软雅黑" panose="020B0503020204020204" charset="-122"/>
            </a:endParaRPr>
          </a:p>
          <a:p>
            <a:pPr marL="7499985" marR="5080">
              <a:lnSpc>
                <a:spcPct val="100000"/>
              </a:lnSpc>
            </a:pP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Wrapper</a:t>
            </a:r>
            <a:r>
              <a:rPr sz="20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classes</a:t>
            </a:r>
            <a:r>
              <a:rPr sz="20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2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(use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primitive</a:t>
            </a:r>
            <a:r>
              <a:rPr sz="2000" spc="-2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types</a:t>
            </a:r>
            <a:r>
              <a:rPr sz="2000" spc="-2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as</a:t>
            </a:r>
            <a:r>
              <a:rPr sz="2000" spc="-2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objects)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2000" spc="-2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String</a:t>
            </a:r>
            <a:r>
              <a:rPr sz="2000" spc="-2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class</a:t>
            </a:r>
            <a:r>
              <a:rPr sz="2000" spc="-1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already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implement</a:t>
            </a:r>
            <a:r>
              <a:rPr sz="2000" spc="-3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000" spc="-45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omic Sans MS" panose="030F0702030302020204"/>
                <a:cs typeface="Comic Sans MS" panose="030F0702030302020204"/>
              </a:rPr>
              <a:t>Comparable interface</a:t>
            </a:r>
            <a:endParaRPr sz="20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659" y="903859"/>
            <a:ext cx="35172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latin typeface="Consolas" panose="020B0609020204030204"/>
                <a:cs typeface="Consolas" panose="020B0609020204030204"/>
              </a:rPr>
              <a:t>java.lang.Comparable</a:t>
            </a:r>
            <a:endParaRPr sz="25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3347" y="675894"/>
            <a:ext cx="6376035" cy="8769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0665" marR="5080" indent="-227965">
              <a:lnSpc>
                <a:spcPct val="90000"/>
              </a:lnSpc>
              <a:spcBef>
                <a:spcPts val="3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sort 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objects</a:t>
            </a:r>
            <a:r>
              <a:rPr sz="20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45" dirty="0">
                <a:latin typeface="微软雅黑" panose="020B0503020204020204" charset="-122"/>
                <a:cs typeface="微软雅黑" panose="020B0503020204020204" charset="-122"/>
              </a:rPr>
              <a:t>user-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defined</a:t>
            </a:r>
            <a:r>
              <a:rPr sz="20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custom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classes,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we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need</a:t>
            </a:r>
            <a:r>
              <a:rPr sz="20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implement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Comparable</a:t>
            </a:r>
            <a:r>
              <a:rPr sz="20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interface 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(i.e.,</a:t>
            </a:r>
            <a:r>
              <a:rPr sz="2000" spc="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Consolas" panose="020B0609020204030204"/>
                <a:cs typeface="Consolas" panose="020B0609020204030204"/>
              </a:rPr>
              <a:t>compareTo(T)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2211323"/>
            <a:ext cx="12192000" cy="4646930"/>
            <a:chOff x="0" y="2211323"/>
            <a:chExt cx="12192000" cy="4646930"/>
          </a:xfrm>
        </p:grpSpPr>
        <p:sp>
          <p:nvSpPr>
            <p:cNvPr id="5" name="object 5"/>
            <p:cNvSpPr/>
            <p:nvPr/>
          </p:nvSpPr>
          <p:spPr>
            <a:xfrm>
              <a:off x="0" y="2211323"/>
              <a:ext cx="12192000" cy="4646930"/>
            </a:xfrm>
            <a:custGeom>
              <a:avLst/>
              <a:gdLst/>
              <a:ahLst/>
              <a:cxnLst/>
              <a:rect l="l" t="t" r="r" b="b"/>
              <a:pathLst>
                <a:path w="12192000" h="4646930">
                  <a:moveTo>
                    <a:pt x="12192000" y="0"/>
                  </a:moveTo>
                  <a:lnTo>
                    <a:pt x="0" y="0"/>
                  </a:lnTo>
                  <a:lnTo>
                    <a:pt x="0" y="4646676"/>
                  </a:lnTo>
                  <a:lnTo>
                    <a:pt x="12192000" y="4646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7556" y="2377439"/>
              <a:ext cx="5736336" cy="40553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1563" y="2423159"/>
              <a:ext cx="5613400" cy="3930650"/>
            </a:xfrm>
            <a:custGeom>
              <a:avLst/>
              <a:gdLst/>
              <a:ahLst/>
              <a:cxnLst/>
              <a:rect l="l" t="t" r="r" b="b"/>
              <a:pathLst>
                <a:path w="5613400" h="3930650">
                  <a:moveTo>
                    <a:pt x="5612892" y="0"/>
                  </a:moveTo>
                  <a:lnTo>
                    <a:pt x="0" y="0"/>
                  </a:lnTo>
                  <a:lnTo>
                    <a:pt x="0" y="3930396"/>
                  </a:lnTo>
                  <a:lnTo>
                    <a:pt x="5612892" y="3930396"/>
                  </a:lnTo>
                  <a:lnTo>
                    <a:pt x="5612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1563" y="2423159"/>
              <a:ext cx="5613400" cy="3930650"/>
            </a:xfrm>
            <a:custGeom>
              <a:avLst/>
              <a:gdLst/>
              <a:ahLst/>
              <a:cxnLst/>
              <a:rect l="l" t="t" r="r" b="b"/>
              <a:pathLst>
                <a:path w="5613400" h="3930650">
                  <a:moveTo>
                    <a:pt x="0" y="3930396"/>
                  </a:moveTo>
                  <a:lnTo>
                    <a:pt x="5612892" y="3930396"/>
                  </a:lnTo>
                  <a:lnTo>
                    <a:pt x="5612892" y="0"/>
                  </a:lnTo>
                  <a:lnTo>
                    <a:pt x="0" y="0"/>
                  </a:lnTo>
                  <a:lnTo>
                    <a:pt x="0" y="3930396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19" y="2741675"/>
              <a:ext cx="4261104" cy="3291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0488" y="2377439"/>
              <a:ext cx="5737860" cy="40553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54496" y="2423159"/>
              <a:ext cx="5614670" cy="3930650"/>
            </a:xfrm>
            <a:custGeom>
              <a:avLst/>
              <a:gdLst/>
              <a:ahLst/>
              <a:cxnLst/>
              <a:rect l="l" t="t" r="r" b="b"/>
              <a:pathLst>
                <a:path w="5614670" h="3930650">
                  <a:moveTo>
                    <a:pt x="5614415" y="0"/>
                  </a:moveTo>
                  <a:lnTo>
                    <a:pt x="0" y="0"/>
                  </a:lnTo>
                  <a:lnTo>
                    <a:pt x="0" y="3930396"/>
                  </a:lnTo>
                  <a:lnTo>
                    <a:pt x="5614415" y="3930396"/>
                  </a:lnTo>
                  <a:lnTo>
                    <a:pt x="5614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54496" y="2423159"/>
              <a:ext cx="5614670" cy="3930650"/>
            </a:xfrm>
            <a:custGeom>
              <a:avLst/>
              <a:gdLst/>
              <a:ahLst/>
              <a:cxnLst/>
              <a:rect l="l" t="t" r="r" b="b"/>
              <a:pathLst>
                <a:path w="5614670" h="3930650">
                  <a:moveTo>
                    <a:pt x="0" y="3930396"/>
                  </a:moveTo>
                  <a:lnTo>
                    <a:pt x="5614415" y="3930396"/>
                  </a:lnTo>
                  <a:lnTo>
                    <a:pt x="5614415" y="0"/>
                  </a:lnTo>
                  <a:lnTo>
                    <a:pt x="0" y="0"/>
                  </a:lnTo>
                  <a:lnTo>
                    <a:pt x="0" y="3930396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059" y="3343655"/>
              <a:ext cx="4974336" cy="20894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411" y="2564714"/>
            <a:ext cx="27908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>
                <a:solidFill>
                  <a:srgbClr val="FFFFFF"/>
                </a:solidFill>
              </a:rPr>
              <a:t>OOP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basic </a:t>
            </a:r>
            <a:r>
              <a:rPr spc="-10" dirty="0">
                <a:solidFill>
                  <a:srgbClr val="FFFFFF"/>
                </a:solidFill>
              </a:rPr>
              <a:t>concepts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37759" y="2268234"/>
            <a:ext cx="3255010" cy="18510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400" spc="-2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(封装)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CDCDCD"/>
                </a:solidFill>
                <a:latin typeface="微软雅黑" panose="020B0503020204020204" charset="-122"/>
                <a:cs typeface="微软雅黑" panose="020B0503020204020204" charset="-122"/>
              </a:rPr>
              <a:t>Abstraction</a:t>
            </a:r>
            <a:r>
              <a:rPr sz="2400" spc="-20" dirty="0">
                <a:solidFill>
                  <a:srgbClr val="CDCDCD"/>
                </a:solidFill>
                <a:latin typeface="微软雅黑" panose="020B0503020204020204" charset="-122"/>
                <a:cs typeface="微软雅黑" panose="020B0503020204020204" charset="-122"/>
              </a:rPr>
              <a:t> (抽象)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Inheritance</a:t>
            </a:r>
            <a:r>
              <a:rPr sz="2400" spc="-25" dirty="0">
                <a:latin typeface="微软雅黑" panose="020B0503020204020204" charset="-122"/>
                <a:cs typeface="微软雅黑" panose="020B0503020204020204" charset="-122"/>
              </a:rPr>
              <a:t> (继承)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Polymorphism</a:t>
            </a:r>
            <a:r>
              <a:rPr sz="2400" spc="-35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(多态)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Inheritance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66062"/>
            <a:ext cx="6571615" cy="41027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868680" indent="-228600">
              <a:lnSpc>
                <a:spcPct val="80000"/>
              </a:lnSpc>
              <a:spcBef>
                <a:spcPts val="7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Motivation:</a:t>
            </a:r>
            <a:r>
              <a:rPr sz="26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objects</a:t>
            </a:r>
            <a:r>
              <a:rPr sz="26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are</a:t>
            </a:r>
            <a:r>
              <a:rPr sz="26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similar</a:t>
            </a:r>
            <a:r>
              <a:rPr sz="26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25" dirty="0">
                <a:latin typeface="微软雅黑" panose="020B0503020204020204" charset="-122"/>
                <a:cs typeface="微软雅黑" panose="020B0503020204020204" charset="-122"/>
              </a:rPr>
              <a:t>and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share</a:t>
            </a:r>
            <a:r>
              <a:rPr sz="26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common</a:t>
            </a:r>
            <a:r>
              <a:rPr sz="26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logics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604020202020204"/>
              <a:buChar char="•"/>
            </a:pP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8600">
              <a:lnSpc>
                <a:spcPts val="25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Inheritance</a:t>
            </a:r>
            <a:r>
              <a:rPr sz="26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allows</a:t>
            </a:r>
            <a:r>
              <a:rPr sz="26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new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 (subclass,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child</a:t>
            </a:r>
            <a:r>
              <a:rPr sz="26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class,</a:t>
            </a:r>
            <a:r>
              <a:rPr sz="26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derived</a:t>
            </a:r>
            <a:r>
              <a:rPr sz="26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class)</a:t>
            </a:r>
            <a:r>
              <a:rPr sz="2600" spc="-3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6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created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ts val="2200"/>
              </a:lnSpc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by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deriving</a:t>
            </a:r>
            <a:r>
              <a:rPr sz="260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variables</a:t>
            </a:r>
            <a:r>
              <a:rPr sz="26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6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methods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1011555">
              <a:lnSpc>
                <a:spcPts val="2500"/>
              </a:lnSpc>
              <a:spcBef>
                <a:spcPts val="290"/>
              </a:spcBef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from</a:t>
            </a:r>
            <a:r>
              <a:rPr sz="26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existing</a:t>
            </a:r>
            <a:r>
              <a:rPr sz="260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6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(superclass,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parent</a:t>
            </a:r>
            <a:r>
              <a:rPr sz="26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class,</a:t>
            </a:r>
            <a:r>
              <a:rPr sz="26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base</a:t>
            </a:r>
            <a:r>
              <a:rPr sz="26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class)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45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marR="588010" indent="-228600">
              <a:lnSpc>
                <a:spcPct val="8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Reduce</a:t>
            </a:r>
            <a:r>
              <a:rPr sz="26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6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redundancy</a:t>
            </a:r>
            <a:r>
              <a:rPr sz="26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26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support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good</a:t>
            </a:r>
            <a:r>
              <a:rPr sz="26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code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spc="-10" dirty="0">
                <a:latin typeface="微软雅黑" panose="020B0503020204020204" charset="-122"/>
                <a:cs typeface="微软雅黑" panose="020B0503020204020204" charset="-122"/>
              </a:rPr>
              <a:t>reuse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80300" y="1954585"/>
            <a:ext cx="3465585" cy="24686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58885" y="5770879"/>
            <a:ext cx="31451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Image</a:t>
            </a:r>
            <a:r>
              <a:rPr sz="11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source:</a:t>
            </a:r>
            <a:r>
              <a:rPr sz="11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OOP</a:t>
            </a:r>
            <a:r>
              <a:rPr sz="11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Inheritance.</a:t>
            </a:r>
            <a:r>
              <a:rPr sz="11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San</a:t>
            </a:r>
            <a:r>
              <a:rPr sz="11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Joaquin</a:t>
            </a:r>
            <a:r>
              <a:rPr sz="11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spc="-20" dirty="0">
                <a:latin typeface="等线" panose="02010600030101010101" charset="-122"/>
                <a:cs typeface="等线" panose="02010600030101010101" charset="-122"/>
              </a:rPr>
              <a:t>Delta</a:t>
            </a:r>
            <a:endParaRPr sz="1100">
              <a:latin typeface="等线" panose="02010600030101010101" charset="-122"/>
              <a:cs typeface="等线" panose="02010600030101010101" charset="-122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等线" panose="02010600030101010101" charset="-122"/>
                <a:cs typeface="等线" panose="02010600030101010101" charset="-122"/>
              </a:rPr>
              <a:t>College.</a:t>
            </a:r>
            <a:r>
              <a:rPr sz="11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100" spc="-10" dirty="0">
                <a:latin typeface="等线" panose="02010600030101010101" charset="-122"/>
                <a:cs typeface="等线" panose="02010600030101010101" charset="-122"/>
                <a:hlinkClick r:id="rId2"/>
              </a:rPr>
              <a:t>https://eng.libretexts.org/@go/page/34639</a:t>
            </a:r>
            <a:endParaRPr sz="11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Subclass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28540" y="1529841"/>
          <a:ext cx="210312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r>
                        <a:rPr sz="2400" dirty="0">
                          <a:latin typeface="等线" panose="02010600030101010101" charset="-122"/>
                          <a:cs typeface="等线" panose="02010600030101010101" charset="-122"/>
                        </a:rPr>
                        <a:t>Class</a:t>
                      </a:r>
                      <a:r>
                        <a:rPr sz="24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24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Animal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r>
                        <a:rPr sz="24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weight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622300" marR="614045" indent="137160">
                        <a:lnSpc>
                          <a:spcPct val="100000"/>
                        </a:lnSpc>
                        <a:spcBef>
                          <a:spcPts val="205"/>
                        </a:spcBef>
                      </a:pPr>
                      <a:r>
                        <a:rPr sz="24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eat() sleep()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28540" y="4232909"/>
          <a:ext cx="2103120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等线" panose="02010600030101010101" charset="-122"/>
                          <a:cs typeface="等线" panose="02010600030101010101" charset="-122"/>
                        </a:rPr>
                        <a:t>Class</a:t>
                      </a:r>
                      <a:r>
                        <a:rPr sz="24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Cat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tail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eat(){fish…}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huntMice()</a:t>
                      </a:r>
                      <a:endParaRPr sz="24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849111" y="3273552"/>
            <a:ext cx="76200" cy="965835"/>
          </a:xfrm>
          <a:custGeom>
            <a:avLst/>
            <a:gdLst/>
            <a:ahLst/>
            <a:cxnLst/>
            <a:rect l="l" t="t" r="r" b="b"/>
            <a:pathLst>
              <a:path w="76200" h="965835">
                <a:moveTo>
                  <a:pt x="44450" y="63500"/>
                </a:moveTo>
                <a:lnTo>
                  <a:pt x="31750" y="63500"/>
                </a:lnTo>
                <a:lnTo>
                  <a:pt x="31750" y="965708"/>
                </a:lnTo>
                <a:lnTo>
                  <a:pt x="44450" y="965708"/>
                </a:lnTo>
                <a:lnTo>
                  <a:pt x="44450" y="63500"/>
                </a:lnTo>
                <a:close/>
              </a:path>
              <a:path w="76200" h="9658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658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98093" y="2395854"/>
            <a:ext cx="33159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6700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use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inherited field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directly (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weight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842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declare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new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fields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(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tail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cannot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inherit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private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members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from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superclass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7789291" y="2395854"/>
            <a:ext cx="388366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66065" indent="-28702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use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inherited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directly (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sleep()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49720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override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superclass (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eat()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Subclass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could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declare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new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(</a:t>
            </a:r>
            <a:r>
              <a:rPr sz="2400" spc="-10" dirty="0">
                <a:latin typeface="Consolas" panose="020B0609020204030204"/>
                <a:cs typeface="Consolas" panose="020B0609020204030204"/>
              </a:rPr>
              <a:t>huntMice()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5952" y="3577844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extends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Java</a:t>
            </a:r>
            <a:r>
              <a:rPr spc="-50" dirty="0"/>
              <a:t> </a:t>
            </a:r>
            <a:r>
              <a:rPr dirty="0"/>
              <a:t>Class</a:t>
            </a:r>
            <a:r>
              <a:rPr spc="-50" dirty="0"/>
              <a:t> </a:t>
            </a:r>
            <a:r>
              <a:rPr spc="-10" dirty="0"/>
              <a:t>Hierarchy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8066"/>
            <a:ext cx="10232390" cy="8407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3060"/>
              </a:lnSpc>
              <a:spcBef>
                <a:spcPts val="4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1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Object</a:t>
            </a:r>
            <a:r>
              <a:rPr sz="2800" spc="-70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class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(in</a:t>
            </a:r>
            <a:r>
              <a:rPr sz="2800" spc="-3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5" dirty="0">
                <a:latin typeface="Consolas" panose="020B0609020204030204"/>
                <a:cs typeface="Consolas" panose="020B0609020204030204"/>
              </a:rPr>
              <a:t>java.lang</a:t>
            </a:r>
            <a:r>
              <a:rPr sz="2800" spc="-715" dirty="0"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package)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is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parent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class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80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classes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3034681"/>
            <a:ext cx="7763254" cy="32396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51442" y="3623309"/>
            <a:ext cx="233870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Some</a:t>
            </a:r>
            <a:r>
              <a:rPr sz="1800" spc="-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classes</a:t>
            </a:r>
            <a:r>
              <a:rPr sz="1800" spc="-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derive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directly</a:t>
            </a:r>
            <a:r>
              <a:rPr sz="1800" spc="-3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from</a:t>
            </a:r>
            <a:r>
              <a:rPr sz="1800" spc="-2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onsolas" panose="020B0609020204030204"/>
                <a:cs typeface="Consolas" panose="020B0609020204030204"/>
              </a:rPr>
              <a:t>Object</a:t>
            </a:r>
            <a:r>
              <a:rPr sz="1800" spc="-1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,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others</a:t>
            </a:r>
            <a:r>
              <a:rPr sz="1800" spc="-2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derive</a:t>
            </a:r>
            <a:r>
              <a:rPr sz="1800" spc="-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from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those</a:t>
            </a:r>
            <a:r>
              <a:rPr sz="1800" spc="-1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classes,</a:t>
            </a:r>
            <a:r>
              <a:rPr sz="1800" spc="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800" spc="-1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so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on</a:t>
            </a:r>
            <a:r>
              <a:rPr sz="1800" spc="-1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– forming</a:t>
            </a:r>
            <a:r>
              <a:rPr sz="1800" spc="-3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a</a:t>
            </a:r>
            <a:r>
              <a:rPr sz="1800" spc="-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tree- </a:t>
            </a:r>
            <a:r>
              <a:rPr sz="180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like class</a:t>
            </a:r>
            <a:r>
              <a:rPr sz="1800" spc="-15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Comic Sans MS" panose="030F0702030302020204"/>
                <a:cs typeface="Comic Sans MS" panose="030F0702030302020204"/>
              </a:rPr>
              <a:t>hierarchy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Reference</a:t>
            </a:r>
            <a:r>
              <a:rPr spc="-235" dirty="0"/>
              <a:t> </a:t>
            </a:r>
            <a:r>
              <a:rPr spc="-10" dirty="0"/>
              <a:t>Books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1856" y="2310383"/>
            <a:ext cx="2500884" cy="3354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2508" y="2337816"/>
            <a:ext cx="2430780" cy="33268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055" y="2310383"/>
            <a:ext cx="2531363" cy="3354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4188" y="2310383"/>
            <a:ext cx="2680716" cy="341680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Object</a:t>
            </a:r>
            <a:r>
              <a:rPr spc="-15" dirty="0"/>
              <a:t> </a:t>
            </a:r>
            <a:r>
              <a:rPr spc="-10" dirty="0"/>
              <a:t>Class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5168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Providing</a:t>
            </a:r>
            <a:r>
              <a:rPr spc="-75" dirty="0"/>
              <a:t> </a:t>
            </a:r>
            <a:r>
              <a:rPr dirty="0"/>
              <a:t>behaviors</a:t>
            </a:r>
            <a:r>
              <a:rPr spc="-50" dirty="0"/>
              <a:t> </a:t>
            </a:r>
            <a:r>
              <a:rPr dirty="0"/>
              <a:t>common</a:t>
            </a:r>
            <a:r>
              <a:rPr spc="-70" dirty="0"/>
              <a:t> </a:t>
            </a:r>
            <a:r>
              <a:rPr dirty="0"/>
              <a:t>to</a:t>
            </a:r>
            <a:r>
              <a:rPr spc="-95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objects,</a:t>
            </a:r>
            <a:r>
              <a:rPr spc="-80" dirty="0"/>
              <a:t> </a:t>
            </a:r>
            <a:r>
              <a:rPr spc="-10" dirty="0"/>
              <a:t>e.g., </a:t>
            </a:r>
            <a:r>
              <a:rPr dirty="0"/>
              <a:t>objects</a:t>
            </a:r>
            <a:r>
              <a:rPr spc="-100" dirty="0"/>
              <a:t> </a:t>
            </a:r>
            <a:r>
              <a:rPr dirty="0"/>
              <a:t>can</a:t>
            </a:r>
            <a:r>
              <a:rPr spc="-105" dirty="0"/>
              <a:t> </a:t>
            </a:r>
            <a:r>
              <a:rPr dirty="0"/>
              <a:t>be</a:t>
            </a:r>
            <a:r>
              <a:rPr spc="-105" dirty="0"/>
              <a:t> </a:t>
            </a:r>
            <a:r>
              <a:rPr dirty="0"/>
              <a:t>compared,</a:t>
            </a:r>
            <a:r>
              <a:rPr spc="-85" dirty="0"/>
              <a:t> </a:t>
            </a:r>
            <a:r>
              <a:rPr dirty="0"/>
              <a:t>cloned,</a:t>
            </a:r>
            <a:r>
              <a:rPr spc="-100" dirty="0"/>
              <a:t> </a:t>
            </a:r>
            <a:r>
              <a:rPr dirty="0"/>
              <a:t>notified,</a:t>
            </a:r>
            <a:r>
              <a:rPr spc="-90" dirty="0"/>
              <a:t> </a:t>
            </a:r>
            <a:r>
              <a:rPr spc="-20" dirty="0"/>
              <a:t>etc.</a:t>
            </a:r>
            <a:endParaRPr spc="-20" dirty="0"/>
          </a:p>
          <a:p>
            <a:pPr marL="229870">
              <a:lnSpc>
                <a:spcPct val="100000"/>
              </a:lnSpc>
              <a:spcBef>
                <a:spcPts val="1890"/>
              </a:spcBef>
            </a:pPr>
            <a:r>
              <a:rPr sz="1800" b="1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boolean</a:t>
            </a:r>
            <a:r>
              <a:rPr sz="1800" b="1" spc="-95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equals</a:t>
            </a:r>
            <a:r>
              <a:rPr sz="1800" dirty="0">
                <a:solidFill>
                  <a:srgbClr val="353833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1800" b="1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Object</a:t>
            </a:r>
            <a:r>
              <a:rPr sz="1800" b="1" spc="-100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spc="-20" dirty="0">
                <a:solidFill>
                  <a:srgbClr val="353833"/>
                </a:solidFill>
                <a:latin typeface="Courier New" panose="02070309020205020404"/>
                <a:cs typeface="Courier New" panose="02070309020205020404"/>
              </a:rPr>
              <a:t>obj)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29870" marR="215138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Indicates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whether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another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obj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"equal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to"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one;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return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True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only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if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two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variables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refer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physical</a:t>
            </a:r>
            <a:r>
              <a:rPr sz="1800" u="sng" spc="-3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object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memory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3208" y="4200144"/>
            <a:ext cx="3081020" cy="1496695"/>
            <a:chOff x="1283208" y="4200144"/>
            <a:chExt cx="3081020" cy="149669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83208" y="4200144"/>
              <a:ext cx="3080994" cy="14752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87396" y="5385054"/>
              <a:ext cx="114300" cy="311785"/>
            </a:xfrm>
            <a:custGeom>
              <a:avLst/>
              <a:gdLst/>
              <a:ahLst/>
              <a:cxnLst/>
              <a:rect l="l" t="t" r="r" b="b"/>
              <a:pathLst>
                <a:path w="114300" h="311785">
                  <a:moveTo>
                    <a:pt x="38100" y="197358"/>
                  </a:moveTo>
                  <a:lnTo>
                    <a:pt x="0" y="197358"/>
                  </a:lnTo>
                  <a:lnTo>
                    <a:pt x="57150" y="311619"/>
                  </a:lnTo>
                  <a:lnTo>
                    <a:pt x="104790" y="216369"/>
                  </a:lnTo>
                  <a:lnTo>
                    <a:pt x="38100" y="216369"/>
                  </a:lnTo>
                  <a:lnTo>
                    <a:pt x="38100" y="197358"/>
                  </a:lnTo>
                  <a:close/>
                </a:path>
                <a:path w="114300" h="311785">
                  <a:moveTo>
                    <a:pt x="76200" y="0"/>
                  </a:moveTo>
                  <a:lnTo>
                    <a:pt x="38100" y="0"/>
                  </a:lnTo>
                  <a:lnTo>
                    <a:pt x="38100" y="216369"/>
                  </a:lnTo>
                  <a:lnTo>
                    <a:pt x="76200" y="216369"/>
                  </a:lnTo>
                  <a:lnTo>
                    <a:pt x="76200" y="0"/>
                  </a:lnTo>
                  <a:close/>
                </a:path>
                <a:path w="114300" h="311785">
                  <a:moveTo>
                    <a:pt x="114300" y="197358"/>
                  </a:moveTo>
                  <a:lnTo>
                    <a:pt x="76200" y="197358"/>
                  </a:lnTo>
                  <a:lnTo>
                    <a:pt x="76200" y="216369"/>
                  </a:lnTo>
                  <a:lnTo>
                    <a:pt x="104790" y="216369"/>
                  </a:lnTo>
                  <a:lnTo>
                    <a:pt x="114300" y="19735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9125" y="5742016"/>
            <a:ext cx="3324225" cy="6664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1108" y="4187939"/>
            <a:ext cx="4067526" cy="10569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12619" y="5869025"/>
            <a:ext cx="735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false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02979" y="5801969"/>
            <a:ext cx="640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C00000"/>
                </a:solidFill>
                <a:latin typeface="Comic Sans MS" panose="030F0702030302020204"/>
                <a:cs typeface="Comic Sans MS" panose="030F0702030302020204"/>
              </a:rPr>
              <a:t>true</a:t>
            </a:r>
            <a:endParaRPr sz="2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39071" y="5316473"/>
            <a:ext cx="114300" cy="311785"/>
          </a:xfrm>
          <a:custGeom>
            <a:avLst/>
            <a:gdLst/>
            <a:ahLst/>
            <a:cxnLst/>
            <a:rect l="l" t="t" r="r" b="b"/>
            <a:pathLst>
              <a:path w="114300" h="311785">
                <a:moveTo>
                  <a:pt x="38100" y="197357"/>
                </a:moveTo>
                <a:lnTo>
                  <a:pt x="0" y="197357"/>
                </a:lnTo>
                <a:lnTo>
                  <a:pt x="57150" y="311619"/>
                </a:lnTo>
                <a:lnTo>
                  <a:pt x="104771" y="216407"/>
                </a:lnTo>
                <a:lnTo>
                  <a:pt x="38100" y="216407"/>
                </a:lnTo>
                <a:lnTo>
                  <a:pt x="38100" y="197357"/>
                </a:lnTo>
                <a:close/>
              </a:path>
              <a:path w="114300" h="311785">
                <a:moveTo>
                  <a:pt x="76200" y="0"/>
                </a:moveTo>
                <a:lnTo>
                  <a:pt x="38100" y="0"/>
                </a:lnTo>
                <a:lnTo>
                  <a:pt x="38100" y="216407"/>
                </a:lnTo>
                <a:lnTo>
                  <a:pt x="76200" y="216407"/>
                </a:lnTo>
                <a:lnTo>
                  <a:pt x="76200" y="0"/>
                </a:lnTo>
                <a:close/>
              </a:path>
              <a:path w="114300" h="311785">
                <a:moveTo>
                  <a:pt x="114300" y="197357"/>
                </a:moveTo>
                <a:lnTo>
                  <a:pt x="76200" y="197357"/>
                </a:lnTo>
                <a:lnTo>
                  <a:pt x="76200" y="216407"/>
                </a:lnTo>
                <a:lnTo>
                  <a:pt x="104771" y="216407"/>
                </a:lnTo>
                <a:lnTo>
                  <a:pt x="114300" y="1973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Object</a:t>
            </a:r>
            <a:r>
              <a:rPr spc="-15" dirty="0"/>
              <a:t> </a:t>
            </a:r>
            <a:r>
              <a:rPr spc="-10" dirty="0"/>
              <a:t>Class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2637"/>
            <a:ext cx="9965690" cy="16719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883920" indent="-228600">
              <a:lnSpc>
                <a:spcPts val="3030"/>
              </a:lnSpc>
              <a:spcBef>
                <a:spcPts val="4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Providing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behaviors</a:t>
            </a:r>
            <a:r>
              <a:rPr sz="28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common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all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objects,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e.g.,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objects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can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compared,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cloned,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notified,</a:t>
            </a:r>
            <a:r>
              <a:rPr sz="28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etc.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8285">
              <a:lnSpc>
                <a:spcPct val="100000"/>
              </a:lnSpc>
              <a:spcBef>
                <a:spcPts val="2105"/>
              </a:spcBef>
            </a:pPr>
            <a:r>
              <a:rPr sz="1800" b="1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String</a:t>
            </a:r>
            <a:r>
              <a:rPr sz="1800" b="1" spc="-40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10" dirty="0">
                <a:solidFill>
                  <a:srgbClr val="4B6B86"/>
                </a:solidFill>
                <a:latin typeface="Courier New" panose="02070309020205020404"/>
                <a:cs typeface="Courier New" panose="02070309020205020404"/>
              </a:rPr>
              <a:t>toString</a:t>
            </a:r>
            <a:r>
              <a:rPr sz="1800" spc="-10" dirty="0">
                <a:solidFill>
                  <a:srgbClr val="353833"/>
                </a:solidFill>
                <a:latin typeface="Courier New" panose="02070309020205020404"/>
                <a:cs typeface="Courier New" panose="02070309020205020404"/>
              </a:rPr>
              <a:t>()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248285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Returns</a:t>
            </a:r>
            <a:r>
              <a:rPr sz="18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8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representation</a:t>
            </a:r>
            <a:r>
              <a:rPr sz="18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800" spc="-3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object.</a:t>
            </a:r>
            <a:r>
              <a:rPr sz="1800" spc="-7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Default</a:t>
            </a:r>
            <a:r>
              <a:rPr sz="1800" spc="-1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8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8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name</a:t>
            </a:r>
            <a:r>
              <a:rPr sz="18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8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8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class</a:t>
            </a:r>
            <a:r>
              <a:rPr sz="1800" spc="-25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800" spc="-2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“@”</a:t>
            </a:r>
            <a:r>
              <a:rPr sz="1800" spc="-4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800" spc="-3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solidFill>
                  <a:srgbClr val="353833"/>
                </a:solidFill>
                <a:latin typeface="Arial" panose="020B0604020202020204"/>
                <a:cs typeface="Arial" panose="020B0604020202020204"/>
              </a:rPr>
              <a:t>hashCode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1580" y="3912108"/>
            <a:ext cx="3079489" cy="14752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4213" y="4327827"/>
            <a:ext cx="2590095" cy="4575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69434" y="5454802"/>
            <a:ext cx="1780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 panose="020B0609020204030204"/>
                <a:cs typeface="Consolas" panose="020B0609020204030204"/>
              </a:rPr>
              <a:t>Money@515f550a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4564" y="4920234"/>
            <a:ext cx="114300" cy="376555"/>
          </a:xfrm>
          <a:custGeom>
            <a:avLst/>
            <a:gdLst/>
            <a:ahLst/>
            <a:cxnLst/>
            <a:rect l="l" t="t" r="r" b="b"/>
            <a:pathLst>
              <a:path w="114300" h="376554">
                <a:moveTo>
                  <a:pt x="38100" y="262128"/>
                </a:moveTo>
                <a:lnTo>
                  <a:pt x="0" y="262128"/>
                </a:lnTo>
                <a:lnTo>
                  <a:pt x="57150" y="376428"/>
                </a:lnTo>
                <a:lnTo>
                  <a:pt x="104775" y="281178"/>
                </a:lnTo>
                <a:lnTo>
                  <a:pt x="38100" y="281178"/>
                </a:lnTo>
                <a:lnTo>
                  <a:pt x="38100" y="262128"/>
                </a:lnTo>
                <a:close/>
              </a:path>
              <a:path w="114300" h="376554">
                <a:moveTo>
                  <a:pt x="76200" y="0"/>
                </a:moveTo>
                <a:lnTo>
                  <a:pt x="38100" y="0"/>
                </a:lnTo>
                <a:lnTo>
                  <a:pt x="38100" y="281178"/>
                </a:lnTo>
                <a:lnTo>
                  <a:pt x="76200" y="281178"/>
                </a:lnTo>
                <a:lnTo>
                  <a:pt x="76200" y="0"/>
                </a:lnTo>
                <a:close/>
              </a:path>
              <a:path w="114300" h="376554">
                <a:moveTo>
                  <a:pt x="114300" y="262128"/>
                </a:moveTo>
                <a:lnTo>
                  <a:pt x="76200" y="262128"/>
                </a:lnTo>
                <a:lnTo>
                  <a:pt x="76200" y="281178"/>
                </a:lnTo>
                <a:lnTo>
                  <a:pt x="104775" y="281178"/>
                </a:lnTo>
                <a:lnTo>
                  <a:pt x="114300" y="26212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9417" y="3839260"/>
            <a:ext cx="3519691" cy="8583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14141" y="5592951"/>
            <a:ext cx="165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Amount</a:t>
            </a:r>
            <a:r>
              <a:rPr sz="1800" spc="-3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is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100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34105" y="5052592"/>
            <a:ext cx="114300" cy="376555"/>
          </a:xfrm>
          <a:custGeom>
            <a:avLst/>
            <a:gdLst/>
            <a:ahLst/>
            <a:cxnLst/>
            <a:rect l="l" t="t" r="r" b="b"/>
            <a:pathLst>
              <a:path w="114300" h="376554">
                <a:moveTo>
                  <a:pt x="38100" y="262128"/>
                </a:moveTo>
                <a:lnTo>
                  <a:pt x="0" y="262128"/>
                </a:lnTo>
                <a:lnTo>
                  <a:pt x="57150" y="376428"/>
                </a:lnTo>
                <a:lnTo>
                  <a:pt x="104775" y="281178"/>
                </a:lnTo>
                <a:lnTo>
                  <a:pt x="38100" y="281178"/>
                </a:lnTo>
                <a:lnTo>
                  <a:pt x="38100" y="262128"/>
                </a:lnTo>
                <a:close/>
              </a:path>
              <a:path w="114300" h="376554">
                <a:moveTo>
                  <a:pt x="76200" y="0"/>
                </a:moveTo>
                <a:lnTo>
                  <a:pt x="38100" y="0"/>
                </a:lnTo>
                <a:lnTo>
                  <a:pt x="38100" y="281178"/>
                </a:lnTo>
                <a:lnTo>
                  <a:pt x="76200" y="281178"/>
                </a:lnTo>
                <a:lnTo>
                  <a:pt x="76200" y="0"/>
                </a:lnTo>
                <a:close/>
              </a:path>
              <a:path w="114300" h="376554">
                <a:moveTo>
                  <a:pt x="114300" y="262128"/>
                </a:moveTo>
                <a:lnTo>
                  <a:pt x="76200" y="262128"/>
                </a:lnTo>
                <a:lnTo>
                  <a:pt x="76200" y="281178"/>
                </a:lnTo>
                <a:lnTo>
                  <a:pt x="104775" y="281178"/>
                </a:lnTo>
                <a:lnTo>
                  <a:pt x="114300" y="26212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411" y="2564714"/>
            <a:ext cx="279082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>
                <a:solidFill>
                  <a:srgbClr val="FFFFFF"/>
                </a:solidFill>
              </a:rPr>
              <a:t>OOP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basic </a:t>
            </a:r>
            <a:r>
              <a:rPr spc="-10" dirty="0">
                <a:solidFill>
                  <a:srgbClr val="FFFFFF"/>
                </a:solidFill>
              </a:rPr>
              <a:t>concepts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37759" y="2268234"/>
            <a:ext cx="3255010" cy="18510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Encapsulation</a:t>
            </a:r>
            <a:r>
              <a:rPr sz="2400" spc="-20" dirty="0">
                <a:solidFill>
                  <a:srgbClr val="BEBEBE"/>
                </a:solidFill>
                <a:latin typeface="微软雅黑" panose="020B0503020204020204" charset="-122"/>
                <a:cs typeface="微软雅黑" panose="020B0503020204020204" charset="-122"/>
              </a:rPr>
              <a:t> (封装)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CDCDCD"/>
                </a:solidFill>
                <a:latin typeface="微软雅黑" panose="020B0503020204020204" charset="-122"/>
                <a:cs typeface="微软雅黑" panose="020B0503020204020204" charset="-122"/>
              </a:rPr>
              <a:t>Abstraction</a:t>
            </a:r>
            <a:r>
              <a:rPr sz="2400" spc="-20" dirty="0">
                <a:solidFill>
                  <a:srgbClr val="CDCDCD"/>
                </a:solidFill>
                <a:latin typeface="微软雅黑" panose="020B0503020204020204" charset="-122"/>
                <a:cs typeface="微软雅黑" panose="020B0503020204020204" charset="-122"/>
              </a:rPr>
              <a:t> (抽象)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C9C9C9"/>
                </a:solidFill>
                <a:latin typeface="微软雅黑" panose="020B0503020204020204" charset="-122"/>
                <a:cs typeface="微软雅黑" panose="020B0503020204020204" charset="-122"/>
              </a:rPr>
              <a:t>Inheritance</a:t>
            </a:r>
            <a:r>
              <a:rPr sz="2400" spc="-25" dirty="0">
                <a:solidFill>
                  <a:srgbClr val="C9C9C9"/>
                </a:solidFill>
                <a:latin typeface="微软雅黑" panose="020B0503020204020204" charset="-122"/>
                <a:cs typeface="微软雅黑" panose="020B0503020204020204" charset="-122"/>
              </a:rPr>
              <a:t> (继承)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Polymorphism</a:t>
            </a:r>
            <a:r>
              <a:rPr sz="2400" spc="-35" dirty="0">
                <a:latin typeface="微软雅黑" panose="020B0503020204020204" charset="-122"/>
                <a:cs typeface="微软雅黑" panose="020B0503020204020204" charset="-122"/>
              </a:rPr>
              <a:t> (多态)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38754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Polymorphism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506075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object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take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many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forms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8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same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action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could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be</a:t>
            </a:r>
            <a:r>
              <a:rPr sz="2800" spc="-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performed</a:t>
            </a:r>
            <a:r>
              <a:rPr sz="2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in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many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different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ways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922" y="3434588"/>
            <a:ext cx="4829810" cy="2405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18110" indent="-28702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Suppose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that </a:t>
            </a:r>
            <a:r>
              <a:rPr sz="20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shapelist</a:t>
            </a:r>
            <a:r>
              <a:rPr sz="2000" spc="-595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0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variable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of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type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Shape[]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;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array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has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already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been</a:t>
            </a:r>
            <a:r>
              <a:rPr sz="20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created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filled</a:t>
            </a:r>
            <a:r>
              <a:rPr sz="20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data.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Some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elements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array</a:t>
            </a:r>
            <a:r>
              <a:rPr sz="20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are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Rectangles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,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some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Ovals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,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and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some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RoundRects</a:t>
            </a:r>
            <a:endParaRPr sz="2000">
              <a:latin typeface="Consolas" panose="020B0609020204030204"/>
              <a:cs typeface="Consolas" panose="020B0609020204030204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Implementations</a:t>
            </a:r>
            <a:r>
              <a:rPr sz="18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drawing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different,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but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don’t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have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declare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different</a:t>
            </a:r>
            <a:r>
              <a:rPr sz="18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solidFill>
                  <a:srgbClr val="4471C4"/>
                </a:solidFill>
                <a:latin typeface="Consolas" panose="020B0609020204030204"/>
                <a:cs typeface="Consolas" panose="020B0609020204030204"/>
              </a:rPr>
              <a:t>draw()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47688" y="3290315"/>
            <a:ext cx="4416552" cy="9052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7688" y="4722876"/>
            <a:ext cx="4416552" cy="16672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6456" y="5229605"/>
            <a:ext cx="66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Many </a:t>
            </a:r>
            <a:r>
              <a:rPr sz="1800" b="1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forms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11243309" y="3450717"/>
            <a:ext cx="68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Same </a:t>
            </a:r>
            <a:r>
              <a:rPr sz="1800" b="1" spc="-10" dirty="0">
                <a:solidFill>
                  <a:srgbClr val="FFC000"/>
                </a:solidFill>
                <a:latin typeface="Comic Sans MS" panose="030F0702030302020204"/>
                <a:cs typeface="Comic Sans MS" panose="030F0702030302020204"/>
              </a:rPr>
              <a:t>action</a:t>
            </a:r>
            <a:endParaRPr sz="180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Binding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914380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Mapping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name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final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implementation.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Static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binding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Dynamic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binding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402" y="3263265"/>
            <a:ext cx="56826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Static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binding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(early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binding)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Mapping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resolved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at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compile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time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overloading</a:t>
            </a:r>
            <a:r>
              <a:rPr sz="24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(methods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same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name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but different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parameters)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are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resolved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using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static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binding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1771" y="3177032"/>
            <a:ext cx="417067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class</a:t>
            </a:r>
            <a:r>
              <a:rPr sz="1800" spc="-2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Calculator{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015365" marR="5080" indent="-503555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spc="-1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spc="-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sum(int</a:t>
            </a:r>
            <a:r>
              <a:rPr sz="1800" spc="-1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a, int </a:t>
            </a:r>
            <a:r>
              <a:rPr sz="1800" spc="-2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b){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return</a:t>
            </a:r>
            <a:r>
              <a:rPr sz="1800" spc="-4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a+b;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1643" y="4548885"/>
            <a:ext cx="4549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5620" marR="5080" indent="-5035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public</a:t>
            </a:r>
            <a:r>
              <a:rPr sz="1800" spc="-1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int</a:t>
            </a:r>
            <a:r>
              <a:rPr sz="1800" spc="-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sum(int</a:t>
            </a:r>
            <a:r>
              <a:rPr sz="1800" spc="-1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a, int</a:t>
            </a:r>
            <a:r>
              <a:rPr sz="1800" spc="-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b, int </a:t>
            </a:r>
            <a:r>
              <a:rPr sz="1800" spc="-2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c){ </a:t>
            </a: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return</a:t>
            </a:r>
            <a:r>
              <a:rPr sz="1800" spc="-35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a+b+c;</a:t>
            </a:r>
            <a:endParaRPr sz="18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1771" y="5371591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Binding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914380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Mapping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name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of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method</a:t>
            </a:r>
            <a:r>
              <a:rPr sz="2800" spc="-6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to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the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final</a:t>
            </a:r>
            <a:r>
              <a:rPr sz="2800" spc="-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implementation.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Static</a:t>
            </a:r>
            <a:r>
              <a:rPr sz="2800" spc="-10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binding</a:t>
            </a:r>
            <a:r>
              <a:rPr sz="28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800" spc="-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Dynamic</a:t>
            </a:r>
            <a:r>
              <a:rPr sz="28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binding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402" y="3263265"/>
            <a:ext cx="55314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Dynamic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binding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(late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binding)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Mapping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resolved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at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execution</a:t>
            </a:r>
            <a:r>
              <a:rPr sz="2400" u="sng" spc="5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等线" panose="02010600030101010101" charset="-122"/>
                <a:cs typeface="等线" panose="02010600030101010101" charset="-122"/>
              </a:rPr>
              <a:t>time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</a:t>
            </a:r>
            <a:r>
              <a:rPr sz="24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overriding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(subclass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overrides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50" dirty="0">
                <a:latin typeface="等线" panose="02010600030101010101" charset="-122"/>
                <a:cs typeface="等线" panose="02010600030101010101" charset="-122"/>
              </a:rPr>
              <a:t>a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 superclass)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400" spc="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resolved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using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dynamic</a:t>
            </a:r>
            <a:r>
              <a:rPr sz="24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binding</a:t>
            </a:r>
            <a:endParaRPr sz="24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045" y="3269360"/>
            <a:ext cx="2658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 panose="020B0609020204030204"/>
                <a:cs typeface="Consolas" panose="020B0609020204030204"/>
              </a:rPr>
              <a:t>Animal</a:t>
            </a:r>
            <a:r>
              <a:rPr sz="1800" spc="-25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x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=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dirty="0">
                <a:latin typeface="Consolas" panose="020B0609020204030204"/>
                <a:cs typeface="Consolas" panose="020B0609020204030204"/>
              </a:rPr>
              <a:t>new</a:t>
            </a:r>
            <a:r>
              <a:rPr sz="1800" spc="-20" dirty="0">
                <a:latin typeface="Consolas" panose="020B0609020204030204"/>
                <a:cs typeface="Consolas" panose="020B0609020204030204"/>
              </a:rPr>
              <a:t> </a:t>
            </a:r>
            <a:r>
              <a:rPr sz="1800" spc="-10" dirty="0">
                <a:latin typeface="Consolas" panose="020B0609020204030204"/>
                <a:cs typeface="Consolas" panose="020B0609020204030204"/>
              </a:rPr>
              <a:t>Cat(); x.eat();</a:t>
            </a:r>
            <a:endParaRPr sz="1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3548" y="4514164"/>
            <a:ext cx="32499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Compilation</a:t>
            </a:r>
            <a:r>
              <a:rPr sz="18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ok,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since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Animal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type</a:t>
            </a:r>
            <a:r>
              <a:rPr sz="18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has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eat()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method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  <a:p>
            <a:pPr marL="299085" marR="5080" indent="-287020">
              <a:lnSpc>
                <a:spcPct val="100000"/>
              </a:lnSpc>
              <a:buFont typeface="Wingdings" panose="05000000000000000000"/>
              <a:buChar char=""/>
              <a:tabLst>
                <a:tab pos="299720" algn="l"/>
              </a:tabLst>
            </a:pP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At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execution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time,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x</a:t>
            </a:r>
            <a:r>
              <a:rPr sz="18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refers </a:t>
            </a:r>
            <a:r>
              <a:rPr sz="18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Cat</a:t>
            </a:r>
            <a:r>
              <a:rPr sz="18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object,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so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invoking</a:t>
            </a:r>
            <a:r>
              <a:rPr sz="18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Cat’s </a:t>
            </a:r>
            <a:r>
              <a:rPr sz="1800" dirty="0">
                <a:latin typeface="等线" panose="02010600030101010101" charset="-122"/>
                <a:cs typeface="等线" panose="02010600030101010101" charset="-122"/>
              </a:rPr>
              <a:t>eat()</a:t>
            </a:r>
            <a:r>
              <a:rPr sz="1800" spc="-10" dirty="0">
                <a:latin typeface="等线" panose="02010600030101010101" charset="-122"/>
                <a:cs typeface="等线" panose="02010600030101010101" charset="-122"/>
              </a:rPr>
              <a:t> method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09212" y="3306355"/>
            <a:ext cx="1329446" cy="27950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815840" cy="2479675"/>
            </a:xfrm>
            <a:custGeom>
              <a:avLst/>
              <a:gdLst/>
              <a:ahLst/>
              <a:cxnLst/>
              <a:rect l="l" t="t" r="r" b="b"/>
              <a:pathLst>
                <a:path w="4815840" h="2479675">
                  <a:moveTo>
                    <a:pt x="4815446" y="3022"/>
                  </a:moveTo>
                  <a:lnTo>
                    <a:pt x="4781943" y="3022"/>
                  </a:lnTo>
                  <a:lnTo>
                    <a:pt x="4774946" y="117322"/>
                  </a:lnTo>
                  <a:lnTo>
                    <a:pt x="4770869" y="142722"/>
                  </a:lnTo>
                  <a:lnTo>
                    <a:pt x="4765891" y="180822"/>
                  </a:lnTo>
                  <a:lnTo>
                    <a:pt x="4760011" y="206222"/>
                  </a:lnTo>
                  <a:lnTo>
                    <a:pt x="4753229" y="231622"/>
                  </a:lnTo>
                  <a:lnTo>
                    <a:pt x="4739906" y="282422"/>
                  </a:lnTo>
                  <a:lnTo>
                    <a:pt x="4724336" y="333222"/>
                  </a:lnTo>
                  <a:lnTo>
                    <a:pt x="4706442" y="371322"/>
                  </a:lnTo>
                  <a:lnTo>
                    <a:pt x="4686198" y="422122"/>
                  </a:lnTo>
                  <a:lnTo>
                    <a:pt x="4681512" y="430009"/>
                  </a:lnTo>
                  <a:lnTo>
                    <a:pt x="4689462" y="405409"/>
                  </a:lnTo>
                  <a:lnTo>
                    <a:pt x="4701006" y="380009"/>
                  </a:lnTo>
                  <a:lnTo>
                    <a:pt x="4711674" y="354609"/>
                  </a:lnTo>
                  <a:lnTo>
                    <a:pt x="4721352" y="316509"/>
                  </a:lnTo>
                  <a:lnTo>
                    <a:pt x="4725708" y="303809"/>
                  </a:lnTo>
                  <a:lnTo>
                    <a:pt x="4729988" y="291109"/>
                  </a:lnTo>
                  <a:lnTo>
                    <a:pt x="4734064" y="278409"/>
                  </a:lnTo>
                  <a:lnTo>
                    <a:pt x="4737862" y="265709"/>
                  </a:lnTo>
                  <a:lnTo>
                    <a:pt x="4745101" y="227609"/>
                  </a:lnTo>
                  <a:lnTo>
                    <a:pt x="4751070" y="202209"/>
                  </a:lnTo>
                  <a:lnTo>
                    <a:pt x="4756543" y="176809"/>
                  </a:lnTo>
                  <a:lnTo>
                    <a:pt x="4761192" y="138709"/>
                  </a:lnTo>
                  <a:lnTo>
                    <a:pt x="4765027" y="113309"/>
                  </a:lnTo>
                  <a:lnTo>
                    <a:pt x="4768088" y="75209"/>
                  </a:lnTo>
                  <a:lnTo>
                    <a:pt x="4771301" y="11709"/>
                  </a:lnTo>
                  <a:lnTo>
                    <a:pt x="4766195" y="11709"/>
                  </a:lnTo>
                  <a:lnTo>
                    <a:pt x="4766729" y="0"/>
                  </a:lnTo>
                  <a:lnTo>
                    <a:pt x="4209300" y="0"/>
                  </a:lnTo>
                  <a:lnTo>
                    <a:pt x="4098048" y="0"/>
                  </a:lnTo>
                  <a:lnTo>
                    <a:pt x="4094988" y="48006"/>
                  </a:lnTo>
                  <a:lnTo>
                    <a:pt x="4088015" y="87718"/>
                  </a:lnTo>
                  <a:lnTo>
                    <a:pt x="4078173" y="126187"/>
                  </a:lnTo>
                  <a:lnTo>
                    <a:pt x="4065422" y="163804"/>
                  </a:lnTo>
                  <a:lnTo>
                    <a:pt x="4049712" y="200926"/>
                  </a:lnTo>
                  <a:lnTo>
                    <a:pt x="4031005" y="237909"/>
                  </a:lnTo>
                  <a:lnTo>
                    <a:pt x="4009263" y="275132"/>
                  </a:lnTo>
                  <a:lnTo>
                    <a:pt x="3984409" y="312953"/>
                  </a:lnTo>
                  <a:lnTo>
                    <a:pt x="3956431" y="351739"/>
                  </a:lnTo>
                  <a:lnTo>
                    <a:pt x="3925278" y="391858"/>
                  </a:lnTo>
                  <a:lnTo>
                    <a:pt x="3890886" y="433666"/>
                  </a:lnTo>
                  <a:lnTo>
                    <a:pt x="3853230" y="477545"/>
                  </a:lnTo>
                  <a:lnTo>
                    <a:pt x="3812260" y="523862"/>
                  </a:lnTo>
                  <a:lnTo>
                    <a:pt x="3767937" y="572960"/>
                  </a:lnTo>
                  <a:lnTo>
                    <a:pt x="3687000" y="661466"/>
                  </a:lnTo>
                  <a:lnTo>
                    <a:pt x="3619525" y="735812"/>
                  </a:lnTo>
                  <a:lnTo>
                    <a:pt x="3585248" y="774217"/>
                  </a:lnTo>
                  <a:lnTo>
                    <a:pt x="3550602" y="813625"/>
                  </a:lnTo>
                  <a:lnTo>
                    <a:pt x="3478238" y="897369"/>
                  </a:lnTo>
                  <a:lnTo>
                    <a:pt x="3440760" y="939279"/>
                  </a:lnTo>
                  <a:lnTo>
                    <a:pt x="3403168" y="979932"/>
                  </a:lnTo>
                  <a:lnTo>
                    <a:pt x="3365449" y="1019352"/>
                  </a:lnTo>
                  <a:lnTo>
                    <a:pt x="3327590" y="1057541"/>
                  </a:lnTo>
                  <a:lnTo>
                    <a:pt x="3289566" y="1094498"/>
                  </a:lnTo>
                  <a:lnTo>
                    <a:pt x="3251390" y="1130249"/>
                  </a:lnTo>
                  <a:lnTo>
                    <a:pt x="3213036" y="1164793"/>
                  </a:lnTo>
                  <a:lnTo>
                    <a:pt x="3174504" y="1198143"/>
                  </a:lnTo>
                  <a:lnTo>
                    <a:pt x="3135769" y="1230299"/>
                  </a:lnTo>
                  <a:lnTo>
                    <a:pt x="3096818" y="1261287"/>
                  </a:lnTo>
                  <a:lnTo>
                    <a:pt x="3057652" y="1291094"/>
                  </a:lnTo>
                  <a:lnTo>
                    <a:pt x="3018256" y="1319758"/>
                  </a:lnTo>
                  <a:lnTo>
                    <a:pt x="2978620" y="1347254"/>
                  </a:lnTo>
                  <a:lnTo>
                    <a:pt x="2938729" y="1373606"/>
                  </a:lnTo>
                  <a:lnTo>
                    <a:pt x="2898571" y="1398841"/>
                  </a:lnTo>
                  <a:lnTo>
                    <a:pt x="2858135" y="1422933"/>
                  </a:lnTo>
                  <a:lnTo>
                    <a:pt x="2817418" y="1445920"/>
                  </a:lnTo>
                  <a:lnTo>
                    <a:pt x="2776397" y="1467789"/>
                  </a:lnTo>
                  <a:lnTo>
                    <a:pt x="2735072" y="1488567"/>
                  </a:lnTo>
                  <a:lnTo>
                    <a:pt x="2692920" y="1508506"/>
                  </a:lnTo>
                  <a:lnTo>
                    <a:pt x="2650172" y="1527429"/>
                  </a:lnTo>
                  <a:lnTo>
                    <a:pt x="2606827" y="1545374"/>
                  </a:lnTo>
                  <a:lnTo>
                    <a:pt x="2562860" y="1562315"/>
                  </a:lnTo>
                  <a:lnTo>
                    <a:pt x="2518257" y="1578267"/>
                  </a:lnTo>
                  <a:lnTo>
                    <a:pt x="2473007" y="1593227"/>
                  </a:lnTo>
                  <a:lnTo>
                    <a:pt x="2427109" y="1607210"/>
                  </a:lnTo>
                  <a:lnTo>
                    <a:pt x="2380551" y="1620215"/>
                  </a:lnTo>
                  <a:lnTo>
                    <a:pt x="2333307" y="1632229"/>
                  </a:lnTo>
                  <a:lnTo>
                    <a:pt x="2285365" y="1643278"/>
                  </a:lnTo>
                  <a:lnTo>
                    <a:pt x="2236724" y="1653349"/>
                  </a:lnTo>
                  <a:lnTo>
                    <a:pt x="2187371" y="1662442"/>
                  </a:lnTo>
                  <a:lnTo>
                    <a:pt x="2137283" y="1670570"/>
                  </a:lnTo>
                  <a:lnTo>
                    <a:pt x="2086457" y="1677733"/>
                  </a:lnTo>
                  <a:lnTo>
                    <a:pt x="2034870" y="1683931"/>
                  </a:lnTo>
                  <a:lnTo>
                    <a:pt x="1982533" y="1689176"/>
                  </a:lnTo>
                  <a:lnTo>
                    <a:pt x="1929409" y="1693456"/>
                  </a:lnTo>
                  <a:lnTo>
                    <a:pt x="1875497" y="1696783"/>
                  </a:lnTo>
                  <a:lnTo>
                    <a:pt x="1820786" y="1699145"/>
                  </a:lnTo>
                  <a:lnTo>
                    <a:pt x="1765261" y="1700568"/>
                  </a:lnTo>
                  <a:lnTo>
                    <a:pt x="1708912" y="1701038"/>
                  </a:lnTo>
                  <a:lnTo>
                    <a:pt x="1657146" y="1700276"/>
                  </a:lnTo>
                  <a:lnTo>
                    <a:pt x="1605864" y="1697977"/>
                  </a:lnTo>
                  <a:lnTo>
                    <a:pt x="1554962" y="1694103"/>
                  </a:lnTo>
                  <a:lnTo>
                    <a:pt x="1504365" y="1688668"/>
                  </a:lnTo>
                  <a:lnTo>
                    <a:pt x="1453984" y="1681619"/>
                  </a:lnTo>
                  <a:lnTo>
                    <a:pt x="1403756" y="1672971"/>
                  </a:lnTo>
                  <a:lnTo>
                    <a:pt x="1353566" y="1662696"/>
                  </a:lnTo>
                  <a:lnTo>
                    <a:pt x="1303350" y="1650771"/>
                  </a:lnTo>
                  <a:lnTo>
                    <a:pt x="1253020" y="1637169"/>
                  </a:lnTo>
                  <a:lnTo>
                    <a:pt x="1202486" y="1621891"/>
                  </a:lnTo>
                  <a:lnTo>
                    <a:pt x="1151674" y="1604924"/>
                  </a:lnTo>
                  <a:lnTo>
                    <a:pt x="1100493" y="1586217"/>
                  </a:lnTo>
                  <a:lnTo>
                    <a:pt x="1048880" y="1565783"/>
                  </a:lnTo>
                  <a:lnTo>
                    <a:pt x="1005611" y="1547495"/>
                  </a:lnTo>
                  <a:lnTo>
                    <a:pt x="962367" y="1528229"/>
                  </a:lnTo>
                  <a:lnTo>
                    <a:pt x="919086" y="1508010"/>
                  </a:lnTo>
                  <a:lnTo>
                    <a:pt x="875753" y="1486890"/>
                  </a:lnTo>
                  <a:lnTo>
                    <a:pt x="832307" y="1464881"/>
                  </a:lnTo>
                  <a:lnTo>
                    <a:pt x="788708" y="1442046"/>
                  </a:lnTo>
                  <a:lnTo>
                    <a:pt x="744931" y="1418399"/>
                  </a:lnTo>
                  <a:lnTo>
                    <a:pt x="700938" y="1393977"/>
                  </a:lnTo>
                  <a:lnTo>
                    <a:pt x="656666" y="1368818"/>
                  </a:lnTo>
                  <a:lnTo>
                    <a:pt x="612101" y="1342961"/>
                  </a:lnTo>
                  <a:lnTo>
                    <a:pt x="521881" y="1289278"/>
                  </a:lnTo>
                  <a:lnTo>
                    <a:pt x="0" y="967384"/>
                  </a:lnTo>
                  <a:lnTo>
                    <a:pt x="0" y="1079639"/>
                  </a:lnTo>
                  <a:lnTo>
                    <a:pt x="0" y="1933422"/>
                  </a:lnTo>
                  <a:lnTo>
                    <a:pt x="31635" y="1958822"/>
                  </a:lnTo>
                  <a:lnTo>
                    <a:pt x="114350" y="2009622"/>
                  </a:lnTo>
                  <a:lnTo>
                    <a:pt x="198907" y="2060422"/>
                  </a:lnTo>
                  <a:lnTo>
                    <a:pt x="285496" y="2111222"/>
                  </a:lnTo>
                  <a:lnTo>
                    <a:pt x="329476" y="2123922"/>
                  </a:lnTo>
                  <a:lnTo>
                    <a:pt x="419061" y="2174722"/>
                  </a:lnTo>
                  <a:lnTo>
                    <a:pt x="511225" y="2225522"/>
                  </a:lnTo>
                  <a:lnTo>
                    <a:pt x="558292" y="2238222"/>
                  </a:lnTo>
                  <a:lnTo>
                    <a:pt x="605929" y="2263622"/>
                  </a:lnTo>
                  <a:lnTo>
                    <a:pt x="654164" y="2276322"/>
                  </a:lnTo>
                  <a:lnTo>
                    <a:pt x="702995" y="2301722"/>
                  </a:lnTo>
                  <a:lnTo>
                    <a:pt x="752475" y="2314422"/>
                  </a:lnTo>
                  <a:lnTo>
                    <a:pt x="802614" y="2339822"/>
                  </a:lnTo>
                  <a:lnTo>
                    <a:pt x="849325" y="2352522"/>
                  </a:lnTo>
                  <a:lnTo>
                    <a:pt x="1239227" y="2454122"/>
                  </a:lnTo>
                  <a:lnTo>
                    <a:pt x="1289418" y="2454122"/>
                  </a:lnTo>
                  <a:lnTo>
                    <a:pt x="1339824" y="2466822"/>
                  </a:lnTo>
                  <a:lnTo>
                    <a:pt x="1390383" y="2466822"/>
                  </a:lnTo>
                  <a:lnTo>
                    <a:pt x="1441069" y="2479522"/>
                  </a:lnTo>
                  <a:lnTo>
                    <a:pt x="2010143" y="2479522"/>
                  </a:lnTo>
                  <a:lnTo>
                    <a:pt x="2050288" y="2466822"/>
                  </a:lnTo>
                  <a:lnTo>
                    <a:pt x="2143861" y="2466822"/>
                  </a:lnTo>
                  <a:lnTo>
                    <a:pt x="2197277" y="2454122"/>
                  </a:lnTo>
                  <a:lnTo>
                    <a:pt x="2250630" y="2454122"/>
                  </a:lnTo>
                  <a:lnTo>
                    <a:pt x="2357043" y="2428722"/>
                  </a:lnTo>
                  <a:lnTo>
                    <a:pt x="2410079" y="2428722"/>
                  </a:lnTo>
                  <a:lnTo>
                    <a:pt x="2722499" y="2352522"/>
                  </a:lnTo>
                  <a:lnTo>
                    <a:pt x="2773324" y="2327122"/>
                  </a:lnTo>
                  <a:lnTo>
                    <a:pt x="2873514" y="2301722"/>
                  </a:lnTo>
                  <a:lnTo>
                    <a:pt x="2922816" y="2276322"/>
                  </a:lnTo>
                  <a:lnTo>
                    <a:pt x="2971546" y="2263622"/>
                  </a:lnTo>
                  <a:lnTo>
                    <a:pt x="3066973" y="2212822"/>
                  </a:lnTo>
                  <a:lnTo>
                    <a:pt x="3113595" y="2200122"/>
                  </a:lnTo>
                  <a:lnTo>
                    <a:pt x="3204603" y="2149322"/>
                  </a:lnTo>
                  <a:lnTo>
                    <a:pt x="3248901" y="2123922"/>
                  </a:lnTo>
                  <a:lnTo>
                    <a:pt x="3292348" y="2098522"/>
                  </a:lnTo>
                  <a:lnTo>
                    <a:pt x="3338855" y="2073122"/>
                  </a:lnTo>
                  <a:lnTo>
                    <a:pt x="3384308" y="2035022"/>
                  </a:lnTo>
                  <a:lnTo>
                    <a:pt x="3428746" y="2009622"/>
                  </a:lnTo>
                  <a:lnTo>
                    <a:pt x="3472154" y="1971522"/>
                  </a:lnTo>
                  <a:lnTo>
                    <a:pt x="3514560" y="1946122"/>
                  </a:lnTo>
                  <a:lnTo>
                    <a:pt x="3555974" y="1908022"/>
                  </a:lnTo>
                  <a:lnTo>
                    <a:pt x="3596398" y="1882622"/>
                  </a:lnTo>
                  <a:lnTo>
                    <a:pt x="3635845" y="1844522"/>
                  </a:lnTo>
                  <a:lnTo>
                    <a:pt x="3674351" y="1806422"/>
                  </a:lnTo>
                  <a:lnTo>
                    <a:pt x="3711905" y="1781022"/>
                  </a:lnTo>
                  <a:lnTo>
                    <a:pt x="3748532" y="1742922"/>
                  </a:lnTo>
                  <a:lnTo>
                    <a:pt x="3787597" y="1704822"/>
                  </a:lnTo>
                  <a:lnTo>
                    <a:pt x="3825621" y="1666722"/>
                  </a:lnTo>
                  <a:lnTo>
                    <a:pt x="3862654" y="1615922"/>
                  </a:lnTo>
                  <a:lnTo>
                    <a:pt x="3898785" y="1577822"/>
                  </a:lnTo>
                  <a:lnTo>
                    <a:pt x="3934079" y="1539722"/>
                  </a:lnTo>
                  <a:lnTo>
                    <a:pt x="3968521" y="1501622"/>
                  </a:lnTo>
                  <a:lnTo>
                    <a:pt x="4002100" y="1450822"/>
                  </a:lnTo>
                  <a:lnTo>
                    <a:pt x="4034853" y="1412722"/>
                  </a:lnTo>
                  <a:lnTo>
                    <a:pt x="4066806" y="1374622"/>
                  </a:lnTo>
                  <a:lnTo>
                    <a:pt x="4098036" y="1323822"/>
                  </a:lnTo>
                  <a:lnTo>
                    <a:pt x="4117390" y="1298422"/>
                  </a:lnTo>
                  <a:lnTo>
                    <a:pt x="4155198" y="1247622"/>
                  </a:lnTo>
                  <a:lnTo>
                    <a:pt x="4194010" y="1196822"/>
                  </a:lnTo>
                  <a:lnTo>
                    <a:pt x="4233735" y="1146022"/>
                  </a:lnTo>
                  <a:lnTo>
                    <a:pt x="4440313" y="892022"/>
                  </a:lnTo>
                  <a:lnTo>
                    <a:pt x="4460722" y="866622"/>
                  </a:lnTo>
                  <a:lnTo>
                    <a:pt x="4480928" y="828522"/>
                  </a:lnTo>
                  <a:lnTo>
                    <a:pt x="4520704" y="777722"/>
                  </a:lnTo>
                  <a:lnTo>
                    <a:pt x="4540313" y="752322"/>
                  </a:lnTo>
                  <a:lnTo>
                    <a:pt x="4559528" y="726922"/>
                  </a:lnTo>
                  <a:lnTo>
                    <a:pt x="4578223" y="701522"/>
                  </a:lnTo>
                  <a:lnTo>
                    <a:pt x="4607115" y="663422"/>
                  </a:lnTo>
                  <a:lnTo>
                    <a:pt x="4634814" y="612622"/>
                  </a:lnTo>
                  <a:lnTo>
                    <a:pt x="4661078" y="574522"/>
                  </a:lnTo>
                  <a:lnTo>
                    <a:pt x="4685639" y="523722"/>
                  </a:lnTo>
                  <a:lnTo>
                    <a:pt x="4708271" y="472922"/>
                  </a:lnTo>
                  <a:lnTo>
                    <a:pt x="4729086" y="434822"/>
                  </a:lnTo>
                  <a:lnTo>
                    <a:pt x="4747679" y="384022"/>
                  </a:lnTo>
                  <a:lnTo>
                    <a:pt x="4764062" y="333222"/>
                  </a:lnTo>
                  <a:lnTo>
                    <a:pt x="4778260" y="282422"/>
                  </a:lnTo>
                  <a:lnTo>
                    <a:pt x="4790313" y="244322"/>
                  </a:lnTo>
                  <a:lnTo>
                    <a:pt x="4796434" y="206222"/>
                  </a:lnTo>
                  <a:lnTo>
                    <a:pt x="4801692" y="180822"/>
                  </a:lnTo>
                  <a:lnTo>
                    <a:pt x="4806112" y="142722"/>
                  </a:lnTo>
                  <a:lnTo>
                    <a:pt x="4809744" y="117322"/>
                  </a:lnTo>
                  <a:lnTo>
                    <a:pt x="4815446" y="302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6848" y="1579245"/>
            <a:ext cx="279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1"/>
                </a:solidFill>
              </a:rPr>
              <a:t>Next</a:t>
            </a:r>
            <a:r>
              <a:rPr sz="3600" spc="-5" dirty="0">
                <a:solidFill>
                  <a:schemeClr val="bg1"/>
                </a:solidFill>
              </a:rPr>
              <a:t> </a:t>
            </a:r>
            <a:r>
              <a:rPr sz="3600" spc="-10" dirty="0">
                <a:solidFill>
                  <a:schemeClr val="bg1"/>
                </a:solidFill>
              </a:rPr>
              <a:t>Lecture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9533" y="2875420"/>
            <a:ext cx="2582545" cy="2059538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Exception</a:t>
            </a:r>
            <a:r>
              <a:rPr sz="2000" spc="-4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handling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File</a:t>
            </a:r>
            <a:r>
              <a:rPr sz="2000" spc="-15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25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I/O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Encoding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Persistence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Serialization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8656" y="4148137"/>
            <a:ext cx="3133725" cy="2710180"/>
          </a:xfrm>
          <a:custGeom>
            <a:avLst/>
            <a:gdLst/>
            <a:ahLst/>
            <a:cxnLst/>
            <a:rect l="l" t="t" r="r" b="b"/>
            <a:pathLst>
              <a:path w="3133725" h="2710179">
                <a:moveTo>
                  <a:pt x="3133344" y="281787"/>
                </a:moveTo>
                <a:lnTo>
                  <a:pt x="3133331" y="281597"/>
                </a:lnTo>
                <a:lnTo>
                  <a:pt x="3133331" y="246951"/>
                </a:lnTo>
                <a:lnTo>
                  <a:pt x="3133331" y="0"/>
                </a:lnTo>
                <a:lnTo>
                  <a:pt x="2822829" y="45021"/>
                </a:lnTo>
                <a:lnTo>
                  <a:pt x="2772918" y="55156"/>
                </a:lnTo>
                <a:lnTo>
                  <a:pt x="2723197" y="66014"/>
                </a:lnTo>
                <a:lnTo>
                  <a:pt x="2673654" y="77571"/>
                </a:lnTo>
                <a:lnTo>
                  <a:pt x="2624315" y="89839"/>
                </a:lnTo>
                <a:lnTo>
                  <a:pt x="2575179" y="102806"/>
                </a:lnTo>
                <a:lnTo>
                  <a:pt x="2526258" y="116459"/>
                </a:lnTo>
                <a:lnTo>
                  <a:pt x="2477566" y="130810"/>
                </a:lnTo>
                <a:lnTo>
                  <a:pt x="2429103" y="145834"/>
                </a:lnTo>
                <a:lnTo>
                  <a:pt x="2380894" y="161518"/>
                </a:lnTo>
                <a:lnTo>
                  <a:pt x="2332952" y="177888"/>
                </a:lnTo>
                <a:lnTo>
                  <a:pt x="2285276" y="194906"/>
                </a:lnTo>
                <a:lnTo>
                  <a:pt x="2237867" y="212585"/>
                </a:lnTo>
                <a:lnTo>
                  <a:pt x="2190762" y="230911"/>
                </a:lnTo>
                <a:lnTo>
                  <a:pt x="2143950" y="249872"/>
                </a:lnTo>
                <a:lnTo>
                  <a:pt x="2097443" y="269468"/>
                </a:lnTo>
                <a:lnTo>
                  <a:pt x="2051265" y="289687"/>
                </a:lnTo>
                <a:lnTo>
                  <a:pt x="2005406" y="310540"/>
                </a:lnTo>
                <a:lnTo>
                  <a:pt x="1959902" y="332003"/>
                </a:lnTo>
                <a:lnTo>
                  <a:pt x="1914740" y="354076"/>
                </a:lnTo>
                <a:lnTo>
                  <a:pt x="1869948" y="376745"/>
                </a:lnTo>
                <a:lnTo>
                  <a:pt x="1824367" y="400583"/>
                </a:lnTo>
                <a:lnTo>
                  <a:pt x="1779168" y="425018"/>
                </a:lnTo>
                <a:lnTo>
                  <a:pt x="1734350" y="450037"/>
                </a:lnTo>
                <a:lnTo>
                  <a:pt x="1689912" y="475640"/>
                </a:lnTo>
                <a:lnTo>
                  <a:pt x="1645869" y="501827"/>
                </a:lnTo>
                <a:lnTo>
                  <a:pt x="1602244" y="528599"/>
                </a:lnTo>
                <a:lnTo>
                  <a:pt x="1559039" y="555942"/>
                </a:lnTo>
                <a:lnTo>
                  <a:pt x="1516265" y="583857"/>
                </a:lnTo>
                <a:lnTo>
                  <a:pt x="1473936" y="612343"/>
                </a:lnTo>
                <a:lnTo>
                  <a:pt x="1432052" y="641388"/>
                </a:lnTo>
                <a:lnTo>
                  <a:pt x="1390637" y="670979"/>
                </a:lnTo>
                <a:lnTo>
                  <a:pt x="1349692" y="701141"/>
                </a:lnTo>
                <a:lnTo>
                  <a:pt x="1309243" y="731837"/>
                </a:lnTo>
                <a:lnTo>
                  <a:pt x="1276769" y="757262"/>
                </a:lnTo>
                <a:lnTo>
                  <a:pt x="1244536" y="782891"/>
                </a:lnTo>
                <a:lnTo>
                  <a:pt x="1212583" y="808812"/>
                </a:lnTo>
                <a:lnTo>
                  <a:pt x="1165212" y="848233"/>
                </a:lnTo>
                <a:lnTo>
                  <a:pt x="1103426" y="902208"/>
                </a:lnTo>
                <a:lnTo>
                  <a:pt x="1073035" y="929678"/>
                </a:lnTo>
                <a:lnTo>
                  <a:pt x="1018070" y="980694"/>
                </a:lnTo>
                <a:lnTo>
                  <a:pt x="978814" y="1018425"/>
                </a:lnTo>
                <a:lnTo>
                  <a:pt x="940219" y="1056728"/>
                </a:lnTo>
                <a:lnTo>
                  <a:pt x="902258" y="1095540"/>
                </a:lnTo>
                <a:lnTo>
                  <a:pt x="864870" y="1134833"/>
                </a:lnTo>
                <a:lnTo>
                  <a:pt x="828040" y="1174559"/>
                </a:lnTo>
                <a:lnTo>
                  <a:pt x="794753" y="1211757"/>
                </a:lnTo>
                <a:lnTo>
                  <a:pt x="762025" y="1249349"/>
                </a:lnTo>
                <a:lnTo>
                  <a:pt x="729843" y="1287348"/>
                </a:lnTo>
                <a:lnTo>
                  <a:pt x="698220" y="1325727"/>
                </a:lnTo>
                <a:lnTo>
                  <a:pt x="667156" y="1364475"/>
                </a:lnTo>
                <a:lnTo>
                  <a:pt x="636638" y="1403578"/>
                </a:lnTo>
                <a:lnTo>
                  <a:pt x="606691" y="1443037"/>
                </a:lnTo>
                <a:lnTo>
                  <a:pt x="577291" y="1482839"/>
                </a:lnTo>
                <a:lnTo>
                  <a:pt x="548462" y="1522971"/>
                </a:lnTo>
                <a:lnTo>
                  <a:pt x="520192" y="1563433"/>
                </a:lnTo>
                <a:lnTo>
                  <a:pt x="492493" y="1604187"/>
                </a:lnTo>
                <a:lnTo>
                  <a:pt x="465353" y="1645246"/>
                </a:lnTo>
                <a:lnTo>
                  <a:pt x="438785" y="1686585"/>
                </a:lnTo>
                <a:lnTo>
                  <a:pt x="410730" y="1731746"/>
                </a:lnTo>
                <a:lnTo>
                  <a:pt x="383387" y="1777250"/>
                </a:lnTo>
                <a:lnTo>
                  <a:pt x="356768" y="1823097"/>
                </a:lnTo>
                <a:lnTo>
                  <a:pt x="330885" y="1869287"/>
                </a:lnTo>
                <a:lnTo>
                  <a:pt x="305765" y="1915820"/>
                </a:lnTo>
                <a:lnTo>
                  <a:pt x="281432" y="1962683"/>
                </a:lnTo>
                <a:lnTo>
                  <a:pt x="257556" y="2009749"/>
                </a:lnTo>
                <a:lnTo>
                  <a:pt x="234569" y="2057133"/>
                </a:lnTo>
                <a:lnTo>
                  <a:pt x="212369" y="2104821"/>
                </a:lnTo>
                <a:lnTo>
                  <a:pt x="190919" y="2152777"/>
                </a:lnTo>
                <a:lnTo>
                  <a:pt x="170141" y="2200948"/>
                </a:lnTo>
                <a:lnTo>
                  <a:pt x="149987" y="2249297"/>
                </a:lnTo>
                <a:lnTo>
                  <a:pt x="130556" y="2297900"/>
                </a:lnTo>
                <a:lnTo>
                  <a:pt x="111899" y="2346744"/>
                </a:lnTo>
                <a:lnTo>
                  <a:pt x="94030" y="2395804"/>
                </a:lnTo>
                <a:lnTo>
                  <a:pt x="76936" y="2445093"/>
                </a:lnTo>
                <a:lnTo>
                  <a:pt x="60629" y="2494584"/>
                </a:lnTo>
                <a:lnTo>
                  <a:pt x="45110" y="2544267"/>
                </a:lnTo>
                <a:lnTo>
                  <a:pt x="30378" y="2594140"/>
                </a:lnTo>
                <a:lnTo>
                  <a:pt x="16433" y="2644190"/>
                </a:lnTo>
                <a:lnTo>
                  <a:pt x="3302" y="2694406"/>
                </a:lnTo>
                <a:lnTo>
                  <a:pt x="0" y="2709862"/>
                </a:lnTo>
                <a:lnTo>
                  <a:pt x="16764" y="2709862"/>
                </a:lnTo>
                <a:lnTo>
                  <a:pt x="28905" y="2709862"/>
                </a:lnTo>
                <a:lnTo>
                  <a:pt x="774052" y="2709862"/>
                </a:lnTo>
                <a:lnTo>
                  <a:pt x="800481" y="2641549"/>
                </a:lnTo>
                <a:lnTo>
                  <a:pt x="819670" y="2599207"/>
                </a:lnTo>
                <a:lnTo>
                  <a:pt x="839914" y="2556992"/>
                </a:lnTo>
                <a:lnTo>
                  <a:pt x="861199" y="2514930"/>
                </a:lnTo>
                <a:lnTo>
                  <a:pt x="883539" y="2473007"/>
                </a:lnTo>
                <a:lnTo>
                  <a:pt x="906678" y="2431719"/>
                </a:lnTo>
                <a:lnTo>
                  <a:pt x="930884" y="2390635"/>
                </a:lnTo>
                <a:lnTo>
                  <a:pt x="956106" y="2349741"/>
                </a:lnTo>
                <a:lnTo>
                  <a:pt x="982345" y="2309101"/>
                </a:lnTo>
                <a:lnTo>
                  <a:pt x="1009573" y="2268702"/>
                </a:lnTo>
                <a:lnTo>
                  <a:pt x="1037793" y="2228583"/>
                </a:lnTo>
                <a:lnTo>
                  <a:pt x="1066965" y="2188743"/>
                </a:lnTo>
                <a:lnTo>
                  <a:pt x="1097089" y="2149221"/>
                </a:lnTo>
                <a:lnTo>
                  <a:pt x="1128141" y="2110041"/>
                </a:lnTo>
                <a:lnTo>
                  <a:pt x="1160106" y="2071192"/>
                </a:lnTo>
                <a:lnTo>
                  <a:pt x="1192974" y="2032723"/>
                </a:lnTo>
                <a:lnTo>
                  <a:pt x="1226718" y="1994636"/>
                </a:lnTo>
                <a:lnTo>
                  <a:pt x="1261414" y="1956879"/>
                </a:lnTo>
                <a:lnTo>
                  <a:pt x="1296797" y="1919719"/>
                </a:lnTo>
                <a:lnTo>
                  <a:pt x="1333080" y="1882914"/>
                </a:lnTo>
                <a:lnTo>
                  <a:pt x="1370190" y="1846580"/>
                </a:lnTo>
                <a:lnTo>
                  <a:pt x="1408112" y="1810740"/>
                </a:lnTo>
                <a:lnTo>
                  <a:pt x="1446796" y="1775396"/>
                </a:lnTo>
                <a:lnTo>
                  <a:pt x="1486268" y="1740573"/>
                </a:lnTo>
                <a:lnTo>
                  <a:pt x="1526476" y="1706308"/>
                </a:lnTo>
                <a:lnTo>
                  <a:pt x="1567434" y="1672590"/>
                </a:lnTo>
                <a:lnTo>
                  <a:pt x="1605483" y="1642275"/>
                </a:lnTo>
                <a:lnTo>
                  <a:pt x="1644154" y="1612430"/>
                </a:lnTo>
                <a:lnTo>
                  <a:pt x="1683397" y="1583067"/>
                </a:lnTo>
                <a:lnTo>
                  <a:pt x="1723199" y="1554200"/>
                </a:lnTo>
                <a:lnTo>
                  <a:pt x="1763560" y="1525828"/>
                </a:lnTo>
                <a:lnTo>
                  <a:pt x="1804454" y="1497977"/>
                </a:lnTo>
                <a:lnTo>
                  <a:pt x="1845843" y="1470660"/>
                </a:lnTo>
                <a:lnTo>
                  <a:pt x="1887728" y="1443875"/>
                </a:lnTo>
                <a:lnTo>
                  <a:pt x="1930082" y="1417637"/>
                </a:lnTo>
                <a:lnTo>
                  <a:pt x="1972906" y="1391958"/>
                </a:lnTo>
                <a:lnTo>
                  <a:pt x="2016150" y="1366837"/>
                </a:lnTo>
                <a:lnTo>
                  <a:pt x="2059813" y="1342301"/>
                </a:lnTo>
                <a:lnTo>
                  <a:pt x="2103882" y="1318361"/>
                </a:lnTo>
                <a:lnTo>
                  <a:pt x="2148319" y="1295019"/>
                </a:lnTo>
                <a:lnTo>
                  <a:pt x="2193125" y="1272273"/>
                </a:lnTo>
                <a:lnTo>
                  <a:pt x="2238273" y="1250162"/>
                </a:lnTo>
                <a:lnTo>
                  <a:pt x="2283739" y="1228674"/>
                </a:lnTo>
                <a:lnTo>
                  <a:pt x="2329523" y="1207833"/>
                </a:lnTo>
                <a:lnTo>
                  <a:pt x="2375585" y="1187640"/>
                </a:lnTo>
                <a:lnTo>
                  <a:pt x="2421915" y="1168107"/>
                </a:lnTo>
                <a:lnTo>
                  <a:pt x="2468499" y="1149261"/>
                </a:lnTo>
                <a:lnTo>
                  <a:pt x="2515324" y="1131087"/>
                </a:lnTo>
                <a:lnTo>
                  <a:pt x="2562352" y="1113599"/>
                </a:lnTo>
                <a:lnTo>
                  <a:pt x="2612313" y="1095883"/>
                </a:lnTo>
                <a:lnTo>
                  <a:pt x="2662504" y="1078928"/>
                </a:lnTo>
                <a:lnTo>
                  <a:pt x="2712897" y="1062761"/>
                </a:lnTo>
                <a:lnTo>
                  <a:pt x="2763482" y="1047394"/>
                </a:lnTo>
                <a:lnTo>
                  <a:pt x="2814231" y="1032814"/>
                </a:lnTo>
                <a:lnTo>
                  <a:pt x="2865107" y="1019022"/>
                </a:lnTo>
                <a:lnTo>
                  <a:pt x="2916097" y="1006043"/>
                </a:lnTo>
                <a:lnTo>
                  <a:pt x="2967190" y="993863"/>
                </a:lnTo>
                <a:lnTo>
                  <a:pt x="3018345" y="982497"/>
                </a:lnTo>
                <a:lnTo>
                  <a:pt x="3069539" y="971956"/>
                </a:lnTo>
                <a:lnTo>
                  <a:pt x="3120771" y="962215"/>
                </a:lnTo>
                <a:lnTo>
                  <a:pt x="3133344" y="960526"/>
                </a:lnTo>
                <a:lnTo>
                  <a:pt x="3133344" y="281787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20" dirty="0"/>
              <a:t>TAO</a:t>
            </a:r>
            <a:r>
              <a:rPr spc="-65" dirty="0"/>
              <a:t> </a:t>
            </a:r>
            <a:r>
              <a:rPr spc="-10" dirty="0"/>
              <a:t>Yida@SUSTECH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6852" y="9144"/>
            <a:ext cx="1539240" cy="556260"/>
          </a:xfrm>
          <a:custGeom>
            <a:avLst/>
            <a:gdLst/>
            <a:ahLst/>
            <a:cxnLst/>
            <a:rect l="l" t="t" r="r" b="b"/>
            <a:pathLst>
              <a:path w="1539240" h="556260">
                <a:moveTo>
                  <a:pt x="1539240" y="556259"/>
                </a:moveTo>
                <a:lnTo>
                  <a:pt x="1494052" y="532873"/>
                </a:lnTo>
                <a:lnTo>
                  <a:pt x="1448469" y="509952"/>
                </a:lnTo>
                <a:lnTo>
                  <a:pt x="1402509" y="487488"/>
                </a:lnTo>
                <a:lnTo>
                  <a:pt x="1356195" y="465474"/>
                </a:lnTo>
                <a:lnTo>
                  <a:pt x="1309547" y="443903"/>
                </a:lnTo>
                <a:lnTo>
                  <a:pt x="1262585" y="422765"/>
                </a:lnTo>
                <a:lnTo>
                  <a:pt x="1215331" y="402054"/>
                </a:lnTo>
                <a:lnTo>
                  <a:pt x="1167806" y="381761"/>
                </a:lnTo>
                <a:lnTo>
                  <a:pt x="1120030" y="361880"/>
                </a:lnTo>
                <a:lnTo>
                  <a:pt x="1072025" y="342401"/>
                </a:lnTo>
                <a:lnTo>
                  <a:pt x="1023810" y="323317"/>
                </a:lnTo>
                <a:lnTo>
                  <a:pt x="975408" y="304621"/>
                </a:lnTo>
                <a:lnTo>
                  <a:pt x="926838" y="286304"/>
                </a:lnTo>
                <a:lnTo>
                  <a:pt x="878122" y="268359"/>
                </a:lnTo>
                <a:lnTo>
                  <a:pt x="829281" y="250778"/>
                </a:lnTo>
                <a:lnTo>
                  <a:pt x="780335" y="233552"/>
                </a:lnTo>
                <a:lnTo>
                  <a:pt x="731306" y="216676"/>
                </a:lnTo>
                <a:lnTo>
                  <a:pt x="682213" y="200139"/>
                </a:lnTo>
                <a:lnTo>
                  <a:pt x="633079" y="183935"/>
                </a:lnTo>
                <a:lnTo>
                  <a:pt x="583923" y="168056"/>
                </a:lnTo>
                <a:lnTo>
                  <a:pt x="534767" y="152494"/>
                </a:lnTo>
                <a:lnTo>
                  <a:pt x="485632" y="137241"/>
                </a:lnTo>
                <a:lnTo>
                  <a:pt x="436538" y="122290"/>
                </a:lnTo>
                <a:lnTo>
                  <a:pt x="387506" y="107632"/>
                </a:lnTo>
                <a:lnTo>
                  <a:pt x="338558" y="93260"/>
                </a:lnTo>
                <a:lnTo>
                  <a:pt x="289713" y="79166"/>
                </a:lnTo>
                <a:lnTo>
                  <a:pt x="240994" y="65342"/>
                </a:lnTo>
                <a:lnTo>
                  <a:pt x="192420" y="51780"/>
                </a:lnTo>
                <a:lnTo>
                  <a:pt x="144013" y="38473"/>
                </a:lnTo>
                <a:lnTo>
                  <a:pt x="95793" y="25412"/>
                </a:lnTo>
                <a:lnTo>
                  <a:pt x="47782" y="12590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47376" y="5013959"/>
            <a:ext cx="1918970" cy="1830705"/>
          </a:xfrm>
          <a:custGeom>
            <a:avLst/>
            <a:gdLst/>
            <a:ahLst/>
            <a:cxnLst/>
            <a:rect l="l" t="t" r="r" b="b"/>
            <a:pathLst>
              <a:path w="1918970" h="1830704">
                <a:moveTo>
                  <a:pt x="0" y="1830323"/>
                </a:moveTo>
                <a:lnTo>
                  <a:pt x="39967" y="1799241"/>
                </a:lnTo>
                <a:lnTo>
                  <a:pt x="79858" y="1767980"/>
                </a:lnTo>
                <a:lnTo>
                  <a:pt x="119670" y="1736542"/>
                </a:lnTo>
                <a:lnTo>
                  <a:pt x="159401" y="1704928"/>
                </a:lnTo>
                <a:lnTo>
                  <a:pt x="199047" y="1673138"/>
                </a:lnTo>
                <a:lnTo>
                  <a:pt x="238606" y="1641175"/>
                </a:lnTo>
                <a:lnTo>
                  <a:pt x="278075" y="1609037"/>
                </a:lnTo>
                <a:lnTo>
                  <a:pt x="317452" y="1576728"/>
                </a:lnTo>
                <a:lnTo>
                  <a:pt x="356734" y="1544248"/>
                </a:lnTo>
                <a:lnTo>
                  <a:pt x="395919" y="1511597"/>
                </a:lnTo>
                <a:lnTo>
                  <a:pt x="435003" y="1478777"/>
                </a:lnTo>
                <a:lnTo>
                  <a:pt x="473985" y="1445789"/>
                </a:lnTo>
                <a:lnTo>
                  <a:pt x="512861" y="1412633"/>
                </a:lnTo>
                <a:lnTo>
                  <a:pt x="551629" y="1379312"/>
                </a:lnTo>
                <a:lnTo>
                  <a:pt x="590287" y="1345825"/>
                </a:lnTo>
                <a:lnTo>
                  <a:pt x="628831" y="1312174"/>
                </a:lnTo>
                <a:lnTo>
                  <a:pt x="667259" y="1278360"/>
                </a:lnTo>
                <a:lnTo>
                  <a:pt x="705569" y="1244385"/>
                </a:lnTo>
                <a:lnTo>
                  <a:pt x="743757" y="1210247"/>
                </a:lnTo>
                <a:lnTo>
                  <a:pt x="781821" y="1175950"/>
                </a:lnTo>
                <a:lnTo>
                  <a:pt x="819759" y="1141494"/>
                </a:lnTo>
                <a:lnTo>
                  <a:pt x="857568" y="1106880"/>
                </a:lnTo>
                <a:lnTo>
                  <a:pt x="895245" y="1072109"/>
                </a:lnTo>
                <a:lnTo>
                  <a:pt x="932787" y="1037182"/>
                </a:lnTo>
                <a:lnTo>
                  <a:pt x="970193" y="1002099"/>
                </a:lnTo>
                <a:lnTo>
                  <a:pt x="1007459" y="966863"/>
                </a:lnTo>
                <a:lnTo>
                  <a:pt x="1044582" y="931474"/>
                </a:lnTo>
                <a:lnTo>
                  <a:pt x="1081561" y="895933"/>
                </a:lnTo>
                <a:lnTo>
                  <a:pt x="1118392" y="860241"/>
                </a:lnTo>
                <a:lnTo>
                  <a:pt x="1155073" y="824399"/>
                </a:lnTo>
                <a:lnTo>
                  <a:pt x="1191601" y="788408"/>
                </a:lnTo>
                <a:lnTo>
                  <a:pt x="1227973" y="752269"/>
                </a:lnTo>
                <a:lnTo>
                  <a:pt x="1264187" y="715984"/>
                </a:lnTo>
                <a:lnTo>
                  <a:pt x="1300241" y="679552"/>
                </a:lnTo>
                <a:lnTo>
                  <a:pt x="1336131" y="642976"/>
                </a:lnTo>
                <a:lnTo>
                  <a:pt x="1371855" y="606256"/>
                </a:lnTo>
                <a:lnTo>
                  <a:pt x="1407411" y="569393"/>
                </a:lnTo>
                <a:lnTo>
                  <a:pt x="1442795" y="532388"/>
                </a:lnTo>
                <a:lnTo>
                  <a:pt x="1478006" y="495242"/>
                </a:lnTo>
                <a:lnTo>
                  <a:pt x="1513039" y="457957"/>
                </a:lnTo>
                <a:lnTo>
                  <a:pt x="1547894" y="420533"/>
                </a:lnTo>
                <a:lnTo>
                  <a:pt x="1582567" y="382971"/>
                </a:lnTo>
                <a:lnTo>
                  <a:pt x="1617055" y="345272"/>
                </a:lnTo>
                <a:lnTo>
                  <a:pt x="1651357" y="307438"/>
                </a:lnTo>
                <a:lnTo>
                  <a:pt x="1685468" y="269469"/>
                </a:lnTo>
                <a:lnTo>
                  <a:pt x="1719387" y="231366"/>
                </a:lnTo>
                <a:lnTo>
                  <a:pt x="1753111" y="193131"/>
                </a:lnTo>
                <a:lnTo>
                  <a:pt x="1786638" y="154764"/>
                </a:lnTo>
                <a:lnTo>
                  <a:pt x="1819964" y="116266"/>
                </a:lnTo>
                <a:lnTo>
                  <a:pt x="1853088" y="77639"/>
                </a:lnTo>
                <a:lnTo>
                  <a:pt x="1886006" y="38883"/>
                </a:lnTo>
                <a:lnTo>
                  <a:pt x="191871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02923" y="9144"/>
            <a:ext cx="963294" cy="367665"/>
          </a:xfrm>
          <a:custGeom>
            <a:avLst/>
            <a:gdLst/>
            <a:ahLst/>
            <a:cxnLst/>
            <a:rect l="l" t="t" r="r" b="b"/>
            <a:pathLst>
              <a:path w="963295" h="367665">
                <a:moveTo>
                  <a:pt x="963168" y="367283"/>
                </a:moveTo>
                <a:lnTo>
                  <a:pt x="916739" y="345322"/>
                </a:lnTo>
                <a:lnTo>
                  <a:pt x="869978" y="323783"/>
                </a:lnTo>
                <a:lnTo>
                  <a:pt x="822909" y="302658"/>
                </a:lnTo>
                <a:lnTo>
                  <a:pt x="775557" y="281939"/>
                </a:lnTo>
                <a:lnTo>
                  <a:pt x="727948" y="261621"/>
                </a:lnTo>
                <a:lnTo>
                  <a:pt x="680106" y="241696"/>
                </a:lnTo>
                <a:lnTo>
                  <a:pt x="632057" y="222157"/>
                </a:lnTo>
                <a:lnTo>
                  <a:pt x="583826" y="202996"/>
                </a:lnTo>
                <a:lnTo>
                  <a:pt x="535437" y="184207"/>
                </a:lnTo>
                <a:lnTo>
                  <a:pt x="486918" y="165782"/>
                </a:lnTo>
                <a:lnTo>
                  <a:pt x="438291" y="147714"/>
                </a:lnTo>
                <a:lnTo>
                  <a:pt x="389583" y="129997"/>
                </a:lnTo>
                <a:lnTo>
                  <a:pt x="340818" y="112622"/>
                </a:lnTo>
                <a:lnTo>
                  <a:pt x="292022" y="95583"/>
                </a:lnTo>
                <a:lnTo>
                  <a:pt x="243220" y="78872"/>
                </a:lnTo>
                <a:lnTo>
                  <a:pt x="194438" y="62483"/>
                </a:lnTo>
                <a:lnTo>
                  <a:pt x="145699" y="46409"/>
                </a:lnTo>
                <a:lnTo>
                  <a:pt x="97030" y="30641"/>
                </a:lnTo>
                <a:lnTo>
                  <a:pt x="48455" y="1517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94264" y="5274564"/>
            <a:ext cx="1667510" cy="1579245"/>
          </a:xfrm>
          <a:custGeom>
            <a:avLst/>
            <a:gdLst/>
            <a:ahLst/>
            <a:cxnLst/>
            <a:rect l="l" t="t" r="r" b="b"/>
            <a:pathLst>
              <a:path w="1667509" h="1579245">
                <a:moveTo>
                  <a:pt x="0" y="1578863"/>
                </a:moveTo>
                <a:lnTo>
                  <a:pt x="39546" y="1547081"/>
                </a:lnTo>
                <a:lnTo>
                  <a:pt x="79018" y="1515145"/>
                </a:lnTo>
                <a:lnTo>
                  <a:pt x="118415" y="1483054"/>
                </a:lnTo>
                <a:lnTo>
                  <a:pt x="157733" y="1450809"/>
                </a:lnTo>
                <a:lnTo>
                  <a:pt x="196970" y="1418411"/>
                </a:lnTo>
                <a:lnTo>
                  <a:pt x="236122" y="1385859"/>
                </a:lnTo>
                <a:lnTo>
                  <a:pt x="275187" y="1353154"/>
                </a:lnTo>
                <a:lnTo>
                  <a:pt x="314161" y="1320296"/>
                </a:lnTo>
                <a:lnTo>
                  <a:pt x="353043" y="1287285"/>
                </a:lnTo>
                <a:lnTo>
                  <a:pt x="391830" y="1254123"/>
                </a:lnTo>
                <a:lnTo>
                  <a:pt x="430517" y="1220808"/>
                </a:lnTo>
                <a:lnTo>
                  <a:pt x="469104" y="1187342"/>
                </a:lnTo>
                <a:lnTo>
                  <a:pt x="507586" y="1153725"/>
                </a:lnTo>
                <a:lnTo>
                  <a:pt x="545962" y="1119957"/>
                </a:lnTo>
                <a:lnTo>
                  <a:pt x="584228" y="1086038"/>
                </a:lnTo>
                <a:lnTo>
                  <a:pt x="622381" y="1051969"/>
                </a:lnTo>
                <a:lnTo>
                  <a:pt x="660419" y="1017750"/>
                </a:lnTo>
                <a:lnTo>
                  <a:pt x="698339" y="983382"/>
                </a:lnTo>
                <a:lnTo>
                  <a:pt x="736138" y="948864"/>
                </a:lnTo>
                <a:lnTo>
                  <a:pt x="773813" y="914197"/>
                </a:lnTo>
                <a:lnTo>
                  <a:pt x="811362" y="879381"/>
                </a:lnTo>
                <a:lnTo>
                  <a:pt x="848781" y="844417"/>
                </a:lnTo>
                <a:lnTo>
                  <a:pt x="886068" y="809304"/>
                </a:lnTo>
                <a:lnTo>
                  <a:pt x="923220" y="774044"/>
                </a:lnTo>
                <a:lnTo>
                  <a:pt x="960234" y="738637"/>
                </a:lnTo>
                <a:lnTo>
                  <a:pt x="997108" y="703082"/>
                </a:lnTo>
                <a:lnTo>
                  <a:pt x="1033838" y="667380"/>
                </a:lnTo>
                <a:lnTo>
                  <a:pt x="1070422" y="631532"/>
                </a:lnTo>
                <a:lnTo>
                  <a:pt x="1106857" y="595538"/>
                </a:lnTo>
                <a:lnTo>
                  <a:pt x="1143141" y="559398"/>
                </a:lnTo>
                <a:lnTo>
                  <a:pt x="1179269" y="523112"/>
                </a:lnTo>
                <a:lnTo>
                  <a:pt x="1215240" y="486681"/>
                </a:lnTo>
                <a:lnTo>
                  <a:pt x="1251051" y="450105"/>
                </a:lnTo>
                <a:lnTo>
                  <a:pt x="1286699" y="413384"/>
                </a:lnTo>
                <a:lnTo>
                  <a:pt x="1322180" y="376519"/>
                </a:lnTo>
                <a:lnTo>
                  <a:pt x="1357493" y="339510"/>
                </a:lnTo>
                <a:lnTo>
                  <a:pt x="1392635" y="302357"/>
                </a:lnTo>
                <a:lnTo>
                  <a:pt x="1427602" y="265061"/>
                </a:lnTo>
                <a:lnTo>
                  <a:pt x="1462392" y="227622"/>
                </a:lnTo>
                <a:lnTo>
                  <a:pt x="1497002" y="190040"/>
                </a:lnTo>
                <a:lnTo>
                  <a:pt x="1531430" y="152316"/>
                </a:lnTo>
                <a:lnTo>
                  <a:pt x="1565672" y="114449"/>
                </a:lnTo>
                <a:lnTo>
                  <a:pt x="1599725" y="76441"/>
                </a:lnTo>
                <a:lnTo>
                  <a:pt x="1633587" y="38291"/>
                </a:lnTo>
                <a:lnTo>
                  <a:pt x="1667255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01628" y="9144"/>
            <a:ext cx="664845" cy="257810"/>
          </a:xfrm>
          <a:custGeom>
            <a:avLst/>
            <a:gdLst/>
            <a:ahLst/>
            <a:cxnLst/>
            <a:rect l="l" t="t" r="r" b="b"/>
            <a:pathLst>
              <a:path w="664845" h="257810">
                <a:moveTo>
                  <a:pt x="664464" y="257555"/>
                </a:moveTo>
                <a:lnTo>
                  <a:pt x="618547" y="237263"/>
                </a:lnTo>
                <a:lnTo>
                  <a:pt x="572353" y="217263"/>
                </a:lnTo>
                <a:lnTo>
                  <a:pt x="525891" y="197554"/>
                </a:lnTo>
                <a:lnTo>
                  <a:pt x="479171" y="178136"/>
                </a:lnTo>
                <a:lnTo>
                  <a:pt x="432203" y="159011"/>
                </a:lnTo>
                <a:lnTo>
                  <a:pt x="384998" y="140176"/>
                </a:lnTo>
                <a:lnTo>
                  <a:pt x="337565" y="121634"/>
                </a:lnTo>
                <a:lnTo>
                  <a:pt x="289915" y="103383"/>
                </a:lnTo>
                <a:lnTo>
                  <a:pt x="242057" y="85423"/>
                </a:lnTo>
                <a:lnTo>
                  <a:pt x="194001" y="67755"/>
                </a:lnTo>
                <a:lnTo>
                  <a:pt x="145757" y="50379"/>
                </a:lnTo>
                <a:lnTo>
                  <a:pt x="97336" y="33294"/>
                </a:lnTo>
                <a:lnTo>
                  <a:pt x="48746" y="16501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40568" y="5408676"/>
            <a:ext cx="1525905" cy="1435735"/>
          </a:xfrm>
          <a:custGeom>
            <a:avLst/>
            <a:gdLst/>
            <a:ahLst/>
            <a:cxnLst/>
            <a:rect l="l" t="t" r="r" b="b"/>
            <a:pathLst>
              <a:path w="1525904" h="1435734">
                <a:moveTo>
                  <a:pt x="0" y="1435608"/>
                </a:moveTo>
                <a:lnTo>
                  <a:pt x="39599" y="1403531"/>
                </a:lnTo>
                <a:lnTo>
                  <a:pt x="79112" y="1371302"/>
                </a:lnTo>
                <a:lnTo>
                  <a:pt x="118535" y="1338921"/>
                </a:lnTo>
                <a:lnTo>
                  <a:pt x="157865" y="1306389"/>
                </a:lnTo>
                <a:lnTo>
                  <a:pt x="197101" y="1273706"/>
                </a:lnTo>
                <a:lnTo>
                  <a:pt x="236240" y="1240872"/>
                </a:lnTo>
                <a:lnTo>
                  <a:pt x="275279" y="1207888"/>
                </a:lnTo>
                <a:lnTo>
                  <a:pt x="314215" y="1174754"/>
                </a:lnTo>
                <a:lnTo>
                  <a:pt x="353047" y="1141470"/>
                </a:lnTo>
                <a:lnTo>
                  <a:pt x="391772" y="1108038"/>
                </a:lnTo>
                <a:lnTo>
                  <a:pt x="430388" y="1074457"/>
                </a:lnTo>
                <a:lnTo>
                  <a:pt x="468891" y="1040728"/>
                </a:lnTo>
                <a:lnTo>
                  <a:pt x="507279" y="1006851"/>
                </a:lnTo>
                <a:lnTo>
                  <a:pt x="545551" y="972827"/>
                </a:lnTo>
                <a:lnTo>
                  <a:pt x="583703" y="938656"/>
                </a:lnTo>
                <a:lnTo>
                  <a:pt x="621732" y="904338"/>
                </a:lnTo>
                <a:lnTo>
                  <a:pt x="659638" y="869875"/>
                </a:lnTo>
                <a:lnTo>
                  <a:pt x="697416" y="835265"/>
                </a:lnTo>
                <a:lnTo>
                  <a:pt x="735064" y="800511"/>
                </a:lnTo>
                <a:lnTo>
                  <a:pt x="772581" y="765611"/>
                </a:lnTo>
                <a:lnTo>
                  <a:pt x="809963" y="730567"/>
                </a:lnTo>
                <a:lnTo>
                  <a:pt x="847208" y="695379"/>
                </a:lnTo>
                <a:lnTo>
                  <a:pt x="884313" y="660048"/>
                </a:lnTo>
                <a:lnTo>
                  <a:pt x="921277" y="624573"/>
                </a:lnTo>
                <a:lnTo>
                  <a:pt x="958096" y="588956"/>
                </a:lnTo>
                <a:lnTo>
                  <a:pt x="994768" y="553196"/>
                </a:lnTo>
                <a:lnTo>
                  <a:pt x="1031291" y="517295"/>
                </a:lnTo>
                <a:lnTo>
                  <a:pt x="1067662" y="481251"/>
                </a:lnTo>
                <a:lnTo>
                  <a:pt x="1103878" y="445067"/>
                </a:lnTo>
                <a:lnTo>
                  <a:pt x="1139937" y="408742"/>
                </a:lnTo>
                <a:lnTo>
                  <a:pt x="1175837" y="372277"/>
                </a:lnTo>
                <a:lnTo>
                  <a:pt x="1211576" y="335671"/>
                </a:lnTo>
                <a:lnTo>
                  <a:pt x="1247149" y="298927"/>
                </a:lnTo>
                <a:lnTo>
                  <a:pt x="1282556" y="262043"/>
                </a:lnTo>
                <a:lnTo>
                  <a:pt x="1317794" y="225021"/>
                </a:lnTo>
                <a:lnTo>
                  <a:pt x="1352859" y="187860"/>
                </a:lnTo>
                <a:lnTo>
                  <a:pt x="1387751" y="150562"/>
                </a:lnTo>
                <a:lnTo>
                  <a:pt x="1422465" y="113127"/>
                </a:lnTo>
                <a:lnTo>
                  <a:pt x="1457001" y="75554"/>
                </a:lnTo>
                <a:lnTo>
                  <a:pt x="1491354" y="37845"/>
                </a:lnTo>
                <a:lnTo>
                  <a:pt x="1525524" y="0"/>
                </a:lnTo>
              </a:path>
              <a:path w="1525904" h="1435734">
                <a:moveTo>
                  <a:pt x="163067" y="1435608"/>
                </a:moveTo>
                <a:lnTo>
                  <a:pt x="201898" y="1402397"/>
                </a:lnTo>
                <a:lnTo>
                  <a:pt x="240643" y="1369040"/>
                </a:lnTo>
                <a:lnTo>
                  <a:pt x="279301" y="1335538"/>
                </a:lnTo>
                <a:lnTo>
                  <a:pt x="317869" y="1301890"/>
                </a:lnTo>
                <a:lnTo>
                  <a:pt x="356345" y="1268097"/>
                </a:lnTo>
                <a:lnTo>
                  <a:pt x="394727" y="1234157"/>
                </a:lnTo>
                <a:lnTo>
                  <a:pt x="433013" y="1200072"/>
                </a:lnTo>
                <a:lnTo>
                  <a:pt x="471199" y="1165841"/>
                </a:lnTo>
                <a:lnTo>
                  <a:pt x="509285" y="1131464"/>
                </a:lnTo>
                <a:lnTo>
                  <a:pt x="547268" y="1096941"/>
                </a:lnTo>
                <a:lnTo>
                  <a:pt x="585145" y="1062273"/>
                </a:lnTo>
                <a:lnTo>
                  <a:pt x="622914" y="1027459"/>
                </a:lnTo>
                <a:lnTo>
                  <a:pt x="660573" y="992499"/>
                </a:lnTo>
                <a:lnTo>
                  <a:pt x="698120" y="957393"/>
                </a:lnTo>
                <a:lnTo>
                  <a:pt x="735552" y="922142"/>
                </a:lnTo>
                <a:lnTo>
                  <a:pt x="772868" y="886744"/>
                </a:lnTo>
                <a:lnTo>
                  <a:pt x="810065" y="851201"/>
                </a:lnTo>
                <a:lnTo>
                  <a:pt x="847140" y="815513"/>
                </a:lnTo>
                <a:lnTo>
                  <a:pt x="884092" y="779678"/>
                </a:lnTo>
                <a:lnTo>
                  <a:pt x="920918" y="743698"/>
                </a:lnTo>
                <a:lnTo>
                  <a:pt x="957616" y="707571"/>
                </a:lnTo>
                <a:lnTo>
                  <a:pt x="994183" y="671300"/>
                </a:lnTo>
                <a:lnTo>
                  <a:pt x="1030618" y="634882"/>
                </a:lnTo>
                <a:lnTo>
                  <a:pt x="1066918" y="598318"/>
                </a:lnTo>
                <a:lnTo>
                  <a:pt x="1103081" y="561609"/>
                </a:lnTo>
                <a:lnTo>
                  <a:pt x="1139105" y="524754"/>
                </a:lnTo>
                <a:lnTo>
                  <a:pt x="1174987" y="487753"/>
                </a:lnTo>
                <a:lnTo>
                  <a:pt x="1210725" y="450607"/>
                </a:lnTo>
                <a:lnTo>
                  <a:pt x="1246318" y="413314"/>
                </a:lnTo>
                <a:lnTo>
                  <a:pt x="1281761" y="375876"/>
                </a:lnTo>
                <a:lnTo>
                  <a:pt x="1317054" y="338292"/>
                </a:lnTo>
                <a:lnTo>
                  <a:pt x="1352195" y="300563"/>
                </a:lnTo>
                <a:lnTo>
                  <a:pt x="1387180" y="262687"/>
                </a:lnTo>
                <a:lnTo>
                  <a:pt x="1422007" y="224666"/>
                </a:lnTo>
                <a:lnTo>
                  <a:pt x="1456675" y="186499"/>
                </a:lnTo>
                <a:lnTo>
                  <a:pt x="1491182" y="148186"/>
                </a:lnTo>
                <a:lnTo>
                  <a:pt x="1525524" y="10972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190" y="-6350"/>
            <a:ext cx="5174361" cy="685698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978895" y="5693664"/>
            <a:ext cx="1187450" cy="1150620"/>
          </a:xfrm>
          <a:custGeom>
            <a:avLst/>
            <a:gdLst/>
            <a:ahLst/>
            <a:cxnLst/>
            <a:rect l="l" t="t" r="r" b="b"/>
            <a:pathLst>
              <a:path w="1187450" h="1150620">
                <a:moveTo>
                  <a:pt x="0" y="1150620"/>
                </a:moveTo>
                <a:lnTo>
                  <a:pt x="37932" y="1117704"/>
                </a:lnTo>
                <a:lnTo>
                  <a:pt x="75758" y="1084658"/>
                </a:lnTo>
                <a:lnTo>
                  <a:pt x="113477" y="1051483"/>
                </a:lnTo>
                <a:lnTo>
                  <a:pt x="151087" y="1018179"/>
                </a:lnTo>
                <a:lnTo>
                  <a:pt x="188586" y="984747"/>
                </a:lnTo>
                <a:lnTo>
                  <a:pt x="225973" y="951189"/>
                </a:lnTo>
                <a:lnTo>
                  <a:pt x="263246" y="917504"/>
                </a:lnTo>
                <a:lnTo>
                  <a:pt x="300404" y="883693"/>
                </a:lnTo>
                <a:lnTo>
                  <a:pt x="337445" y="849759"/>
                </a:lnTo>
                <a:lnTo>
                  <a:pt x="374367" y="815700"/>
                </a:lnTo>
                <a:lnTo>
                  <a:pt x="411169" y="781518"/>
                </a:lnTo>
                <a:lnTo>
                  <a:pt x="447849" y="747214"/>
                </a:lnTo>
                <a:lnTo>
                  <a:pt x="484406" y="712788"/>
                </a:lnTo>
                <a:lnTo>
                  <a:pt x="520838" y="678242"/>
                </a:lnTo>
                <a:lnTo>
                  <a:pt x="557144" y="643576"/>
                </a:lnTo>
                <a:lnTo>
                  <a:pt x="593321" y="608791"/>
                </a:lnTo>
                <a:lnTo>
                  <a:pt x="629369" y="573888"/>
                </a:lnTo>
                <a:lnTo>
                  <a:pt x="665286" y="538867"/>
                </a:lnTo>
                <a:lnTo>
                  <a:pt x="701069" y="503730"/>
                </a:lnTo>
                <a:lnTo>
                  <a:pt x="736718" y="468476"/>
                </a:lnTo>
                <a:lnTo>
                  <a:pt x="772231" y="433108"/>
                </a:lnTo>
                <a:lnTo>
                  <a:pt x="807607" y="397625"/>
                </a:lnTo>
                <a:lnTo>
                  <a:pt x="842843" y="362029"/>
                </a:lnTo>
                <a:lnTo>
                  <a:pt x="877938" y="326320"/>
                </a:lnTo>
                <a:lnTo>
                  <a:pt x="912891" y="290499"/>
                </a:lnTo>
                <a:lnTo>
                  <a:pt x="947700" y="254567"/>
                </a:lnTo>
                <a:lnTo>
                  <a:pt x="982363" y="218525"/>
                </a:lnTo>
                <a:lnTo>
                  <a:pt x="1016879" y="182373"/>
                </a:lnTo>
                <a:lnTo>
                  <a:pt x="1051246" y="146113"/>
                </a:lnTo>
                <a:lnTo>
                  <a:pt x="1085463" y="109744"/>
                </a:lnTo>
                <a:lnTo>
                  <a:pt x="1119528" y="73269"/>
                </a:lnTo>
                <a:lnTo>
                  <a:pt x="1153439" y="36687"/>
                </a:lnTo>
                <a:lnTo>
                  <a:pt x="1187196" y="0"/>
                </a:lnTo>
              </a:path>
              <a:path w="1187450" h="1150620">
                <a:moveTo>
                  <a:pt x="307848" y="1150620"/>
                </a:moveTo>
                <a:lnTo>
                  <a:pt x="346881" y="1117670"/>
                </a:lnTo>
                <a:lnTo>
                  <a:pt x="385857" y="1084562"/>
                </a:lnTo>
                <a:lnTo>
                  <a:pt x="424773" y="1051296"/>
                </a:lnTo>
                <a:lnTo>
                  <a:pt x="463629" y="1017876"/>
                </a:lnTo>
                <a:lnTo>
                  <a:pt x="502420" y="984303"/>
                </a:lnTo>
                <a:lnTo>
                  <a:pt x="541146" y="950580"/>
                </a:lnTo>
                <a:lnTo>
                  <a:pt x="579803" y="916710"/>
                </a:lnTo>
                <a:lnTo>
                  <a:pt x="618390" y="882694"/>
                </a:lnTo>
                <a:lnTo>
                  <a:pt x="656904" y="848535"/>
                </a:lnTo>
                <a:lnTo>
                  <a:pt x="695343" y="814236"/>
                </a:lnTo>
                <a:lnTo>
                  <a:pt x="733704" y="779798"/>
                </a:lnTo>
                <a:lnTo>
                  <a:pt x="771986" y="745225"/>
                </a:lnTo>
                <a:lnTo>
                  <a:pt x="810187" y="710517"/>
                </a:lnTo>
                <a:lnTo>
                  <a:pt x="848303" y="675679"/>
                </a:lnTo>
                <a:lnTo>
                  <a:pt x="886333" y="640712"/>
                </a:lnTo>
                <a:lnTo>
                  <a:pt x="924274" y="605618"/>
                </a:lnTo>
                <a:lnTo>
                  <a:pt x="962125" y="570400"/>
                </a:lnTo>
                <a:lnTo>
                  <a:pt x="999883" y="535060"/>
                </a:lnTo>
                <a:lnTo>
                  <a:pt x="1037545" y="499601"/>
                </a:lnTo>
                <a:lnTo>
                  <a:pt x="1075110" y="464024"/>
                </a:lnTo>
                <a:lnTo>
                  <a:pt x="1112574" y="428333"/>
                </a:lnTo>
                <a:lnTo>
                  <a:pt x="1149937" y="392529"/>
                </a:lnTo>
                <a:lnTo>
                  <a:pt x="1187196" y="3566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12314" y="820292"/>
            <a:ext cx="7165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Coursework</a:t>
            </a:r>
            <a:r>
              <a:rPr sz="4000" spc="-140" dirty="0"/>
              <a:t> </a:t>
            </a:r>
            <a:r>
              <a:rPr sz="4000" dirty="0"/>
              <a:t>&amp;</a:t>
            </a:r>
            <a:r>
              <a:rPr sz="4000" spc="-145" dirty="0"/>
              <a:t> </a:t>
            </a:r>
            <a:r>
              <a:rPr sz="4000" dirty="0"/>
              <a:t>Grading</a:t>
            </a:r>
            <a:r>
              <a:rPr sz="4000" spc="-125" dirty="0"/>
              <a:t> </a:t>
            </a:r>
            <a:r>
              <a:rPr sz="4000" spc="-10" dirty="0"/>
              <a:t>Policy</a:t>
            </a:r>
            <a:endParaRPr sz="40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17091" y="1588008"/>
          <a:ext cx="10130155" cy="4173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530"/>
                <a:gridCol w="914400"/>
                <a:gridCol w="7769225"/>
              </a:tblGrid>
              <a:tr h="38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b="1" spc="-10" dirty="0">
                          <a:solidFill>
                            <a:srgbClr val="FFFFFF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Score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b="1" spc="-10" dirty="0">
                          <a:solidFill>
                            <a:srgbClr val="FFFFFF"/>
                          </a:solidFill>
                          <a:latin typeface="等线" panose="02010600030101010101" charset="-122"/>
                          <a:cs typeface="等线" panose="02010600030101010101" charset="-122"/>
                        </a:rPr>
                        <a:t>Description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Labs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15%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12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labs</a:t>
                      </a:r>
                      <a:r>
                        <a:rPr sz="1700" spc="-3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(negotiable),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1.25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points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each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(0.25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for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attendance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+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1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for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task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completion)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</a:tr>
              <a:tr h="915669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Assignments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20%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assignments,</a:t>
                      </a:r>
                      <a:r>
                        <a:rPr sz="1700" spc="-5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10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points</a:t>
                      </a:r>
                      <a:r>
                        <a:rPr sz="1700" spc="-3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each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88265" marR="295592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Assignment</a:t>
                      </a:r>
                      <a:r>
                        <a:rPr sz="1700" spc="-4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1: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release</a:t>
                      </a:r>
                      <a:r>
                        <a:rPr sz="1700" spc="-4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and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due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50" dirty="0">
                          <a:latin typeface="等线" panose="02010600030101010101" charset="-122"/>
                          <a:cs typeface="等线" panose="02010600030101010101" charset="-122"/>
                        </a:rPr>
                        <a:t>6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Assignment</a:t>
                      </a:r>
                      <a:r>
                        <a:rPr sz="1700" spc="-4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2: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release</a:t>
                      </a:r>
                      <a:r>
                        <a:rPr sz="1700" spc="-4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6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and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due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50" dirty="0"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Quiz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10%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Quizzes</a:t>
                      </a:r>
                      <a:r>
                        <a:rPr sz="1700" spc="-4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during</a:t>
                      </a:r>
                      <a:r>
                        <a:rPr sz="1700" spc="-4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lectures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(5%)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Online</a:t>
                      </a:r>
                      <a:r>
                        <a:rPr sz="1700" spc="-5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test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during</a:t>
                      </a:r>
                      <a:r>
                        <a:rPr sz="1700" spc="-4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lab</a:t>
                      </a:r>
                      <a:r>
                        <a:rPr sz="1700" spc="-3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at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r>
                        <a:rPr sz="1700" spc="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(5%)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</a:tr>
              <a:tr h="915669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Project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25%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Released</a:t>
                      </a:r>
                      <a:r>
                        <a:rPr sz="1700" spc="-6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before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week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50" dirty="0">
                          <a:latin typeface="等线" panose="02010600030101010101" charset="-122"/>
                          <a:cs typeface="等线" panose="02010600030101010101" charset="-122"/>
                        </a:rPr>
                        <a:t>8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88265" marR="4270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Team:</a:t>
                      </a:r>
                      <a:r>
                        <a:rPr sz="1700" spc="-3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Preferably</a:t>
                      </a:r>
                      <a:r>
                        <a:rPr sz="1700" spc="-3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2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 people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Implementation</a:t>
                      </a:r>
                      <a:r>
                        <a:rPr sz="1700" spc="-4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20%,</a:t>
                      </a:r>
                      <a:r>
                        <a:rPr sz="1700" spc="-1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Presentation</a:t>
                      </a:r>
                      <a:r>
                        <a:rPr sz="1700" spc="-5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5%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Final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 Exam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30%</a:t>
                      </a:r>
                      <a:endParaRPr sz="170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Open</a:t>
                      </a:r>
                      <a:r>
                        <a:rPr sz="1700" spc="-3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20" dirty="0">
                          <a:latin typeface="等线" panose="02010600030101010101" charset="-122"/>
                          <a:cs typeface="等线" panose="02010600030101010101" charset="-122"/>
                        </a:rPr>
                        <a:t>book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No</a:t>
                      </a:r>
                      <a:r>
                        <a:rPr sz="1700" spc="-25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dirty="0">
                          <a:latin typeface="等线" panose="02010600030101010101" charset="-122"/>
                          <a:cs typeface="等线" panose="02010600030101010101" charset="-122"/>
                        </a:rPr>
                        <a:t>electronic</a:t>
                      </a:r>
                      <a:r>
                        <a:rPr sz="1700" spc="-30" dirty="0">
                          <a:latin typeface="等线" panose="02010600030101010101" charset="-122"/>
                          <a:cs typeface="等线" panose="02010600030101010101" charset="-122"/>
                        </a:rPr>
                        <a:t> </a:t>
                      </a:r>
                      <a:r>
                        <a:rPr sz="1700" spc="-10" dirty="0">
                          <a:latin typeface="等线" panose="02010600030101010101" charset="-122"/>
                          <a:cs typeface="等线" panose="02010600030101010101" charset="-122"/>
                        </a:rPr>
                        <a:t>device</a:t>
                      </a:r>
                      <a:endParaRPr sz="1700" dirty="0">
                        <a:latin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728339" y="5913526"/>
            <a:ext cx="4913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Labs</a:t>
            </a:r>
            <a:r>
              <a:rPr sz="2800" spc="-4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start</a:t>
            </a:r>
            <a:r>
              <a:rPr sz="2800" spc="-3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from</a:t>
            </a:r>
            <a:r>
              <a:rPr sz="2800" spc="-4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2800" spc="-45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2775" baseline="26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st</a:t>
            </a:r>
            <a:r>
              <a:rPr sz="2775" spc="337" baseline="2600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spc="-10" dirty="0">
                <a:solidFill>
                  <a:srgbClr val="9E3C7D"/>
                </a:solidFill>
                <a:latin typeface="Comic Sans MS" panose="030F0702030302020204"/>
                <a:cs typeface="Comic Sans MS" panose="030F0702030302020204"/>
              </a:rPr>
              <a:t>week!</a:t>
            </a:r>
            <a:endParaRPr sz="280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948" y="872185"/>
            <a:ext cx="506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Academic</a:t>
            </a:r>
            <a:r>
              <a:rPr spc="-20" dirty="0"/>
              <a:t> </a:t>
            </a:r>
            <a:r>
              <a:rPr spc="-10" dirty="0"/>
              <a:t>Integrity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dirty="0"/>
              <a:t>It's</a:t>
            </a:r>
            <a:r>
              <a:rPr spc="-15" dirty="0"/>
              <a:t> </a:t>
            </a:r>
            <a:r>
              <a:rPr dirty="0"/>
              <a:t>OK</a:t>
            </a:r>
            <a:r>
              <a:rPr spc="-3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work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dirty="0"/>
              <a:t>assignment</a:t>
            </a:r>
            <a:r>
              <a:rPr spc="-3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friend,</a:t>
            </a:r>
            <a:r>
              <a:rPr spc="-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think </a:t>
            </a:r>
            <a:r>
              <a:rPr dirty="0"/>
              <a:t>together</a:t>
            </a:r>
            <a:r>
              <a:rPr spc="-40" dirty="0"/>
              <a:t> </a:t>
            </a:r>
            <a:r>
              <a:rPr dirty="0"/>
              <a:t>about</a:t>
            </a:r>
            <a:r>
              <a:rPr spc="-7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program</a:t>
            </a:r>
            <a:r>
              <a:rPr spc="-55" dirty="0"/>
              <a:t> </a:t>
            </a:r>
            <a:r>
              <a:rPr dirty="0"/>
              <a:t>structure,</a:t>
            </a:r>
            <a:r>
              <a:rPr spc="-45" dirty="0"/>
              <a:t> </a:t>
            </a:r>
            <a:r>
              <a:rPr dirty="0"/>
              <a:t>share</a:t>
            </a:r>
            <a:r>
              <a:rPr spc="-55" dirty="0"/>
              <a:t> </a:t>
            </a:r>
            <a:r>
              <a:rPr dirty="0"/>
              <a:t>ideas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dirty="0"/>
              <a:t>even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global</a:t>
            </a:r>
            <a:r>
              <a:rPr spc="-30" dirty="0"/>
              <a:t> </a:t>
            </a:r>
            <a:r>
              <a:rPr dirty="0"/>
              <a:t>logic.</a:t>
            </a:r>
            <a:r>
              <a:rPr spc="-25" dirty="0"/>
              <a:t> </a:t>
            </a:r>
            <a:r>
              <a:rPr dirty="0"/>
              <a:t>At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time</a:t>
            </a:r>
            <a:r>
              <a:rPr spc="-2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actually</a:t>
            </a:r>
            <a:r>
              <a:rPr spc="-45" dirty="0"/>
              <a:t> </a:t>
            </a:r>
            <a:r>
              <a:rPr dirty="0"/>
              <a:t>writing</a:t>
            </a:r>
            <a:r>
              <a:rPr spc="-15" dirty="0"/>
              <a:t> </a:t>
            </a:r>
            <a:r>
              <a:rPr spc="-25" dirty="0"/>
              <a:t>the </a:t>
            </a:r>
            <a:r>
              <a:rPr dirty="0"/>
              <a:t>code,</a:t>
            </a:r>
            <a:r>
              <a:rPr spc="-40" dirty="0"/>
              <a:t>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should</a:t>
            </a:r>
            <a:r>
              <a:rPr spc="-30" dirty="0"/>
              <a:t> </a:t>
            </a:r>
            <a:r>
              <a:rPr dirty="0"/>
              <a:t>write</a:t>
            </a:r>
            <a:r>
              <a:rPr spc="-20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spc="-10" dirty="0"/>
              <a:t>alone.</a:t>
            </a:r>
            <a:endParaRPr spc="-10" dirty="0"/>
          </a:p>
          <a:p>
            <a:pPr marL="240665" marR="33020" indent="-228600">
              <a:lnSpc>
                <a:spcPts val="1400"/>
              </a:lnSpc>
              <a:spcBef>
                <a:spcPts val="103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dirty="0"/>
              <a:t>It's</a:t>
            </a:r>
            <a:r>
              <a:rPr spc="-30" dirty="0"/>
              <a:t> </a:t>
            </a:r>
            <a:r>
              <a:rPr dirty="0"/>
              <a:t>OK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use</a:t>
            </a:r>
            <a:r>
              <a:rPr spc="-4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</a:t>
            </a:r>
            <a:r>
              <a:rPr spc="-30" dirty="0"/>
              <a:t> </a:t>
            </a:r>
            <a:r>
              <a:rPr dirty="0"/>
              <a:t>assignment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piece</a:t>
            </a:r>
            <a:r>
              <a:rPr spc="-2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code</a:t>
            </a:r>
            <a:r>
              <a:rPr spc="-20" dirty="0"/>
              <a:t> </a:t>
            </a:r>
            <a:r>
              <a:rPr dirty="0"/>
              <a:t>found</a:t>
            </a:r>
            <a:r>
              <a:rPr spc="-35" dirty="0"/>
              <a:t> </a:t>
            </a:r>
            <a:r>
              <a:rPr spc="-25" dirty="0"/>
              <a:t>on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web,</a:t>
            </a:r>
            <a:r>
              <a:rPr spc="-30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long</a:t>
            </a:r>
            <a:r>
              <a:rPr spc="-35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you</a:t>
            </a:r>
            <a:r>
              <a:rPr spc="-25" dirty="0"/>
              <a:t> </a:t>
            </a:r>
            <a:r>
              <a:rPr dirty="0"/>
              <a:t>indicate</a:t>
            </a:r>
            <a:r>
              <a:rPr spc="-2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comment</a:t>
            </a:r>
            <a:r>
              <a:rPr spc="-30" dirty="0"/>
              <a:t> </a:t>
            </a:r>
            <a:r>
              <a:rPr dirty="0"/>
              <a:t>where</a:t>
            </a:r>
            <a:r>
              <a:rPr spc="-5" dirty="0"/>
              <a:t> </a:t>
            </a:r>
            <a:r>
              <a:rPr spc="-25" dirty="0"/>
              <a:t>it </a:t>
            </a:r>
            <a:r>
              <a:rPr dirty="0"/>
              <a:t>was</a:t>
            </a:r>
            <a:r>
              <a:rPr spc="-35" dirty="0"/>
              <a:t> </a:t>
            </a:r>
            <a:r>
              <a:rPr dirty="0"/>
              <a:t>found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don't</a:t>
            </a:r>
            <a:r>
              <a:rPr spc="-35" dirty="0"/>
              <a:t> </a:t>
            </a:r>
            <a:r>
              <a:rPr dirty="0"/>
              <a:t>claim</a:t>
            </a:r>
            <a:r>
              <a:rPr spc="-35" dirty="0"/>
              <a:t> </a:t>
            </a:r>
            <a:r>
              <a:rPr dirty="0"/>
              <a:t>it</a:t>
            </a:r>
            <a:r>
              <a:rPr spc="-25" dirty="0"/>
              <a:t> </a:t>
            </a:r>
            <a:r>
              <a:rPr dirty="0"/>
              <a:t>as</a:t>
            </a:r>
            <a:r>
              <a:rPr spc="-45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dirty="0"/>
              <a:t>own</a:t>
            </a:r>
            <a:r>
              <a:rPr spc="-35" dirty="0"/>
              <a:t> </a:t>
            </a:r>
            <a:r>
              <a:rPr spc="-10" dirty="0"/>
              <a:t>work.</a:t>
            </a:r>
            <a:endParaRPr spc="-10" dirty="0"/>
          </a:p>
          <a:p>
            <a:pPr marL="240665" indent="-228600">
              <a:lnSpc>
                <a:spcPts val="1485"/>
              </a:lnSpc>
              <a:spcBef>
                <a:spcPts val="82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dirty="0"/>
              <a:t>It's</a:t>
            </a:r>
            <a:r>
              <a:rPr spc="-40" dirty="0"/>
              <a:t> </a:t>
            </a:r>
            <a:r>
              <a:rPr dirty="0"/>
              <a:t>OK</a:t>
            </a:r>
            <a:r>
              <a:rPr spc="-5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help</a:t>
            </a:r>
            <a:r>
              <a:rPr spc="-45" dirty="0"/>
              <a:t> </a:t>
            </a:r>
            <a:r>
              <a:rPr dirty="0"/>
              <a:t>friends</a:t>
            </a:r>
            <a:r>
              <a:rPr spc="-25" dirty="0"/>
              <a:t> </a:t>
            </a:r>
            <a:r>
              <a:rPr dirty="0"/>
              <a:t>debug</a:t>
            </a:r>
            <a:r>
              <a:rPr spc="-35" dirty="0"/>
              <a:t> </a:t>
            </a:r>
            <a:r>
              <a:rPr dirty="0"/>
              <a:t>their</a:t>
            </a:r>
            <a:r>
              <a:rPr spc="-35" dirty="0"/>
              <a:t> </a:t>
            </a:r>
            <a:r>
              <a:rPr dirty="0"/>
              <a:t>programs</a:t>
            </a:r>
            <a:r>
              <a:rPr spc="-40" dirty="0"/>
              <a:t> </a:t>
            </a:r>
            <a:r>
              <a:rPr spc="-10" dirty="0"/>
              <a:t>(you'll</a:t>
            </a:r>
            <a:endParaRPr spc="-10" dirty="0"/>
          </a:p>
          <a:p>
            <a:pPr marL="240665">
              <a:lnSpc>
                <a:spcPts val="1485"/>
              </a:lnSpc>
            </a:pPr>
            <a:r>
              <a:rPr spc="-10" dirty="0"/>
              <a:t>probably</a:t>
            </a:r>
            <a:r>
              <a:rPr spc="-25" dirty="0"/>
              <a:t> </a:t>
            </a:r>
            <a:r>
              <a:rPr dirty="0"/>
              <a:t>learn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lot</a:t>
            </a:r>
            <a:r>
              <a:rPr spc="-25" dirty="0"/>
              <a:t> </a:t>
            </a:r>
            <a:r>
              <a:rPr dirty="0"/>
              <a:t>yourself</a:t>
            </a:r>
            <a:r>
              <a:rPr spc="-1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doing</a:t>
            </a:r>
            <a:r>
              <a:rPr spc="-25" dirty="0"/>
              <a:t> </a:t>
            </a:r>
            <a:r>
              <a:rPr spc="-20" dirty="0"/>
              <a:t>so).</a:t>
            </a:r>
            <a:endParaRPr spc="-20" dirty="0"/>
          </a:p>
          <a:p>
            <a:pPr marL="240665" marR="42545" indent="-228600">
              <a:lnSpc>
                <a:spcPts val="1400"/>
              </a:lnSpc>
              <a:spcBef>
                <a:spcPts val="102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dirty="0"/>
              <a:t>It's</a:t>
            </a:r>
            <a:r>
              <a:rPr spc="-25" dirty="0"/>
              <a:t> </a:t>
            </a:r>
            <a:r>
              <a:rPr dirty="0"/>
              <a:t>OK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show</a:t>
            </a:r>
            <a:r>
              <a:rPr spc="-30" dirty="0"/>
              <a:t> </a:t>
            </a:r>
            <a:r>
              <a:rPr dirty="0"/>
              <a:t>your</a:t>
            </a:r>
            <a:r>
              <a:rPr spc="-35" dirty="0"/>
              <a:t> </a:t>
            </a:r>
            <a:r>
              <a:rPr dirty="0"/>
              <a:t>code</a:t>
            </a:r>
            <a:r>
              <a:rPr spc="-2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friends</a:t>
            </a:r>
            <a:r>
              <a:rPr spc="-1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explain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logic,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long</a:t>
            </a:r>
            <a:r>
              <a:rPr spc="-3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friends write</a:t>
            </a:r>
            <a:r>
              <a:rPr spc="-15" dirty="0"/>
              <a:t> </a:t>
            </a:r>
            <a:r>
              <a:rPr dirty="0"/>
              <a:t>their</a:t>
            </a:r>
            <a:r>
              <a:rPr spc="-5" dirty="0"/>
              <a:t> </a:t>
            </a:r>
            <a:r>
              <a:rPr dirty="0"/>
              <a:t>code</a:t>
            </a:r>
            <a:r>
              <a:rPr spc="-20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their</a:t>
            </a:r>
            <a:r>
              <a:rPr spc="-5" dirty="0"/>
              <a:t> </a:t>
            </a:r>
            <a:r>
              <a:rPr dirty="0"/>
              <a:t>own</a:t>
            </a:r>
            <a:r>
              <a:rPr spc="-30" dirty="0"/>
              <a:t> </a:t>
            </a:r>
            <a:r>
              <a:rPr spc="-10" dirty="0"/>
              <a:t>later.</a:t>
            </a:r>
            <a:endParaRPr spc="-10" dirty="0"/>
          </a:p>
          <a:p>
            <a:pPr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</a:pPr>
            <a:endParaRPr sz="1800"/>
          </a:p>
          <a:p>
            <a:pPr marL="240665" marR="31750" indent="-228600">
              <a:lnSpc>
                <a:spcPct val="9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solidFill>
                  <a:srgbClr val="C00000"/>
                </a:solidFill>
              </a:rPr>
              <a:t>It's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NOT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OK</a:t>
            </a:r>
            <a:r>
              <a:rPr sz="1600" spc="-5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to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take</a:t>
            </a:r>
            <a:r>
              <a:rPr sz="1600" spc="-3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the</a:t>
            </a:r>
            <a:r>
              <a:rPr sz="1600" spc="-4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code</a:t>
            </a:r>
            <a:r>
              <a:rPr sz="1600" spc="-5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of</a:t>
            </a:r>
            <a:r>
              <a:rPr sz="1600" spc="-6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a</a:t>
            </a:r>
            <a:r>
              <a:rPr sz="1600" spc="-4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friend,</a:t>
            </a:r>
            <a:r>
              <a:rPr sz="1600" spc="-30" dirty="0">
                <a:solidFill>
                  <a:srgbClr val="C00000"/>
                </a:solidFill>
              </a:rPr>
              <a:t> </a:t>
            </a:r>
            <a:r>
              <a:rPr sz="1600" spc="-20" dirty="0">
                <a:solidFill>
                  <a:srgbClr val="C00000"/>
                </a:solidFill>
              </a:rPr>
              <a:t>make </a:t>
            </a:r>
            <a:r>
              <a:rPr sz="1600" dirty="0">
                <a:solidFill>
                  <a:srgbClr val="C00000"/>
                </a:solidFill>
              </a:rPr>
              <a:t>a</a:t>
            </a:r>
            <a:r>
              <a:rPr sz="1600" spc="-6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few</a:t>
            </a:r>
            <a:r>
              <a:rPr sz="1600" spc="-5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cosmetic</a:t>
            </a:r>
            <a:r>
              <a:rPr sz="1600" spc="-6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changes</a:t>
            </a:r>
            <a:r>
              <a:rPr sz="1600" spc="-4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(comments,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spc="-20" dirty="0">
                <a:solidFill>
                  <a:srgbClr val="C00000"/>
                </a:solidFill>
              </a:rPr>
              <a:t>some </a:t>
            </a:r>
            <a:r>
              <a:rPr sz="1600" dirty="0">
                <a:solidFill>
                  <a:srgbClr val="C00000"/>
                </a:solidFill>
              </a:rPr>
              <a:t>variable</a:t>
            </a:r>
            <a:r>
              <a:rPr sz="1600" spc="-3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names)</a:t>
            </a:r>
            <a:r>
              <a:rPr sz="1600" spc="-3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and</a:t>
            </a:r>
            <a:r>
              <a:rPr sz="1600" spc="-4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pass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it</a:t>
            </a:r>
            <a:r>
              <a:rPr sz="1600" spc="-3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as</a:t>
            </a:r>
            <a:r>
              <a:rPr sz="1600" spc="-50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your</a:t>
            </a:r>
            <a:r>
              <a:rPr sz="1600" spc="-35" dirty="0">
                <a:solidFill>
                  <a:srgbClr val="C00000"/>
                </a:solidFill>
              </a:rPr>
              <a:t> </a:t>
            </a:r>
            <a:r>
              <a:rPr sz="1600" dirty="0">
                <a:solidFill>
                  <a:srgbClr val="C00000"/>
                </a:solidFill>
              </a:rPr>
              <a:t>own</a:t>
            </a:r>
            <a:r>
              <a:rPr sz="1600" spc="-45" dirty="0">
                <a:solidFill>
                  <a:srgbClr val="C00000"/>
                </a:solidFill>
              </a:rPr>
              <a:t> </a:t>
            </a:r>
            <a:r>
              <a:rPr sz="1600" spc="-10" dirty="0">
                <a:solidFill>
                  <a:srgbClr val="C00000"/>
                </a:solidFill>
              </a:rPr>
              <a:t>work.</a:t>
            </a:r>
            <a:endParaRPr sz="1600"/>
          </a:p>
        </p:txBody>
      </p:sp>
      <p:sp>
        <p:nvSpPr>
          <p:cNvPr id="4" name="object 4"/>
          <p:cNvSpPr/>
          <p:nvPr/>
        </p:nvSpPr>
        <p:spPr>
          <a:xfrm>
            <a:off x="5381244" y="6208776"/>
            <a:ext cx="6811009" cy="649605"/>
          </a:xfrm>
          <a:custGeom>
            <a:avLst/>
            <a:gdLst/>
            <a:ahLst/>
            <a:cxnLst/>
            <a:rect l="l" t="t" r="r" b="b"/>
            <a:pathLst>
              <a:path w="6811009" h="649604">
                <a:moveTo>
                  <a:pt x="6419214" y="0"/>
                </a:moveTo>
                <a:lnTo>
                  <a:pt x="6400784" y="4867"/>
                </a:lnTo>
                <a:lnTo>
                  <a:pt x="6394735" y="6153"/>
                </a:lnTo>
                <a:lnTo>
                  <a:pt x="6389782" y="6200"/>
                </a:lnTo>
                <a:lnTo>
                  <a:pt x="6374637" y="7353"/>
                </a:lnTo>
                <a:lnTo>
                  <a:pt x="6354659" y="8332"/>
                </a:lnTo>
                <a:lnTo>
                  <a:pt x="6335775" y="7666"/>
                </a:lnTo>
                <a:lnTo>
                  <a:pt x="6316416" y="8144"/>
                </a:lnTo>
                <a:lnTo>
                  <a:pt x="6295008" y="12560"/>
                </a:lnTo>
                <a:lnTo>
                  <a:pt x="6280894" y="12296"/>
                </a:lnTo>
                <a:lnTo>
                  <a:pt x="6272768" y="13315"/>
                </a:lnTo>
                <a:lnTo>
                  <a:pt x="6242978" y="22810"/>
                </a:lnTo>
                <a:lnTo>
                  <a:pt x="6227000" y="28522"/>
                </a:lnTo>
                <a:lnTo>
                  <a:pt x="6197473" y="39497"/>
                </a:lnTo>
                <a:lnTo>
                  <a:pt x="6179409" y="39626"/>
                </a:lnTo>
                <a:lnTo>
                  <a:pt x="6164405" y="38741"/>
                </a:lnTo>
                <a:lnTo>
                  <a:pt x="6152663" y="38361"/>
                </a:lnTo>
                <a:lnTo>
                  <a:pt x="6144386" y="40005"/>
                </a:lnTo>
                <a:lnTo>
                  <a:pt x="6122666" y="38879"/>
                </a:lnTo>
                <a:lnTo>
                  <a:pt x="6067555" y="34557"/>
                </a:lnTo>
                <a:lnTo>
                  <a:pt x="6046978" y="33604"/>
                </a:lnTo>
                <a:lnTo>
                  <a:pt x="6041560" y="33540"/>
                </a:lnTo>
                <a:lnTo>
                  <a:pt x="6035738" y="35406"/>
                </a:lnTo>
                <a:lnTo>
                  <a:pt x="6029725" y="38002"/>
                </a:lnTo>
                <a:lnTo>
                  <a:pt x="6023736" y="40132"/>
                </a:lnTo>
                <a:lnTo>
                  <a:pt x="6006724" y="43294"/>
                </a:lnTo>
                <a:lnTo>
                  <a:pt x="5987748" y="43711"/>
                </a:lnTo>
                <a:lnTo>
                  <a:pt x="5969462" y="43812"/>
                </a:lnTo>
                <a:lnTo>
                  <a:pt x="5949314" y="46736"/>
                </a:lnTo>
                <a:lnTo>
                  <a:pt x="5944488" y="46951"/>
                </a:lnTo>
                <a:lnTo>
                  <a:pt x="5939916" y="46850"/>
                </a:lnTo>
                <a:lnTo>
                  <a:pt x="5927471" y="45847"/>
                </a:lnTo>
                <a:lnTo>
                  <a:pt x="5924804" y="44107"/>
                </a:lnTo>
                <a:lnTo>
                  <a:pt x="5916803" y="44284"/>
                </a:lnTo>
                <a:lnTo>
                  <a:pt x="5906642" y="42837"/>
                </a:lnTo>
                <a:lnTo>
                  <a:pt x="5902579" y="42557"/>
                </a:lnTo>
                <a:lnTo>
                  <a:pt x="5897624" y="45999"/>
                </a:lnTo>
                <a:lnTo>
                  <a:pt x="5886561" y="46004"/>
                </a:lnTo>
                <a:lnTo>
                  <a:pt x="5876807" y="45749"/>
                </a:lnTo>
                <a:lnTo>
                  <a:pt x="5875782" y="48412"/>
                </a:lnTo>
                <a:lnTo>
                  <a:pt x="5841460" y="49730"/>
                </a:lnTo>
                <a:lnTo>
                  <a:pt x="5823954" y="49305"/>
                </a:lnTo>
                <a:lnTo>
                  <a:pt x="5806566" y="46189"/>
                </a:lnTo>
                <a:lnTo>
                  <a:pt x="5702554" y="53746"/>
                </a:lnTo>
                <a:lnTo>
                  <a:pt x="5671734" y="57833"/>
                </a:lnTo>
                <a:lnTo>
                  <a:pt x="5605809" y="67969"/>
                </a:lnTo>
                <a:lnTo>
                  <a:pt x="5576061" y="71742"/>
                </a:lnTo>
                <a:lnTo>
                  <a:pt x="5552156" y="73387"/>
                </a:lnTo>
                <a:lnTo>
                  <a:pt x="5529500" y="75730"/>
                </a:lnTo>
                <a:lnTo>
                  <a:pt x="5507106" y="77110"/>
                </a:lnTo>
                <a:lnTo>
                  <a:pt x="5483986" y="75869"/>
                </a:lnTo>
                <a:lnTo>
                  <a:pt x="5482208" y="77127"/>
                </a:lnTo>
                <a:lnTo>
                  <a:pt x="5479796" y="78155"/>
                </a:lnTo>
                <a:lnTo>
                  <a:pt x="5477129" y="79006"/>
                </a:lnTo>
                <a:lnTo>
                  <a:pt x="5468620" y="81038"/>
                </a:lnTo>
                <a:lnTo>
                  <a:pt x="5467350" y="80835"/>
                </a:lnTo>
                <a:lnTo>
                  <a:pt x="5454777" y="82969"/>
                </a:lnTo>
                <a:lnTo>
                  <a:pt x="5409564" y="89382"/>
                </a:lnTo>
                <a:lnTo>
                  <a:pt x="5407533" y="88480"/>
                </a:lnTo>
                <a:lnTo>
                  <a:pt x="5405501" y="88163"/>
                </a:lnTo>
                <a:lnTo>
                  <a:pt x="5402199" y="88430"/>
                </a:lnTo>
                <a:lnTo>
                  <a:pt x="5404231" y="83058"/>
                </a:lnTo>
                <a:lnTo>
                  <a:pt x="5399151" y="86690"/>
                </a:lnTo>
                <a:lnTo>
                  <a:pt x="5389626" y="87960"/>
                </a:lnTo>
                <a:lnTo>
                  <a:pt x="5386111" y="84262"/>
                </a:lnTo>
                <a:lnTo>
                  <a:pt x="5376846" y="83718"/>
                </a:lnTo>
                <a:lnTo>
                  <a:pt x="5366033" y="83973"/>
                </a:lnTo>
                <a:lnTo>
                  <a:pt x="5357876" y="82677"/>
                </a:lnTo>
                <a:lnTo>
                  <a:pt x="5343398" y="84823"/>
                </a:lnTo>
                <a:lnTo>
                  <a:pt x="5330952" y="86080"/>
                </a:lnTo>
                <a:lnTo>
                  <a:pt x="5329808" y="86004"/>
                </a:lnTo>
                <a:lnTo>
                  <a:pt x="5322697" y="86918"/>
                </a:lnTo>
                <a:lnTo>
                  <a:pt x="5310378" y="87528"/>
                </a:lnTo>
                <a:lnTo>
                  <a:pt x="5303789" y="84574"/>
                </a:lnTo>
                <a:lnTo>
                  <a:pt x="5299392" y="80773"/>
                </a:lnTo>
                <a:lnTo>
                  <a:pt x="5293375" y="78489"/>
                </a:lnTo>
                <a:lnTo>
                  <a:pt x="5281930" y="80086"/>
                </a:lnTo>
                <a:lnTo>
                  <a:pt x="5266126" y="78724"/>
                </a:lnTo>
                <a:lnTo>
                  <a:pt x="5252466" y="76757"/>
                </a:lnTo>
                <a:lnTo>
                  <a:pt x="5238710" y="75558"/>
                </a:lnTo>
                <a:lnTo>
                  <a:pt x="5222621" y="76504"/>
                </a:lnTo>
                <a:lnTo>
                  <a:pt x="5206908" y="75616"/>
                </a:lnTo>
                <a:lnTo>
                  <a:pt x="5192172" y="74502"/>
                </a:lnTo>
                <a:lnTo>
                  <a:pt x="5177865" y="73749"/>
                </a:lnTo>
                <a:lnTo>
                  <a:pt x="5163438" y="73939"/>
                </a:lnTo>
                <a:lnTo>
                  <a:pt x="5156961" y="71869"/>
                </a:lnTo>
                <a:lnTo>
                  <a:pt x="5150231" y="70916"/>
                </a:lnTo>
                <a:lnTo>
                  <a:pt x="5141722" y="73494"/>
                </a:lnTo>
                <a:lnTo>
                  <a:pt x="5129472" y="72015"/>
                </a:lnTo>
                <a:lnTo>
                  <a:pt x="5120973" y="70450"/>
                </a:lnTo>
                <a:lnTo>
                  <a:pt x="5113450" y="69680"/>
                </a:lnTo>
                <a:lnTo>
                  <a:pt x="5104130" y="70586"/>
                </a:lnTo>
                <a:lnTo>
                  <a:pt x="5070221" y="66840"/>
                </a:lnTo>
                <a:lnTo>
                  <a:pt x="5067808" y="66916"/>
                </a:lnTo>
                <a:lnTo>
                  <a:pt x="5065140" y="66611"/>
                </a:lnTo>
                <a:lnTo>
                  <a:pt x="5060569" y="66611"/>
                </a:lnTo>
                <a:lnTo>
                  <a:pt x="5011547" y="59588"/>
                </a:lnTo>
                <a:lnTo>
                  <a:pt x="4999561" y="60845"/>
                </a:lnTo>
                <a:lnTo>
                  <a:pt x="4997634" y="60445"/>
                </a:lnTo>
                <a:lnTo>
                  <a:pt x="4999862" y="57988"/>
                </a:lnTo>
                <a:lnTo>
                  <a:pt x="4996687" y="57962"/>
                </a:lnTo>
                <a:lnTo>
                  <a:pt x="4994909" y="57467"/>
                </a:lnTo>
                <a:lnTo>
                  <a:pt x="4993766" y="56400"/>
                </a:lnTo>
                <a:lnTo>
                  <a:pt x="4971287" y="57391"/>
                </a:lnTo>
                <a:lnTo>
                  <a:pt x="4968621" y="56908"/>
                </a:lnTo>
                <a:lnTo>
                  <a:pt x="4945887" y="58648"/>
                </a:lnTo>
                <a:lnTo>
                  <a:pt x="4943348" y="59601"/>
                </a:lnTo>
                <a:lnTo>
                  <a:pt x="4931283" y="59321"/>
                </a:lnTo>
                <a:lnTo>
                  <a:pt x="4921631" y="60553"/>
                </a:lnTo>
                <a:lnTo>
                  <a:pt x="4915408" y="61950"/>
                </a:lnTo>
                <a:lnTo>
                  <a:pt x="4912740" y="63017"/>
                </a:lnTo>
                <a:lnTo>
                  <a:pt x="4891881" y="59735"/>
                </a:lnTo>
                <a:lnTo>
                  <a:pt x="4869592" y="59089"/>
                </a:lnTo>
                <a:lnTo>
                  <a:pt x="4846304" y="59363"/>
                </a:lnTo>
                <a:lnTo>
                  <a:pt x="4822444" y="58839"/>
                </a:lnTo>
                <a:lnTo>
                  <a:pt x="4794136" y="61388"/>
                </a:lnTo>
                <a:lnTo>
                  <a:pt x="4738808" y="71546"/>
                </a:lnTo>
                <a:lnTo>
                  <a:pt x="4713858" y="73431"/>
                </a:lnTo>
                <a:lnTo>
                  <a:pt x="4702575" y="71494"/>
                </a:lnTo>
                <a:lnTo>
                  <a:pt x="4686744" y="66700"/>
                </a:lnTo>
                <a:lnTo>
                  <a:pt x="4666817" y="61944"/>
                </a:lnTo>
                <a:lnTo>
                  <a:pt x="4643247" y="60121"/>
                </a:lnTo>
                <a:lnTo>
                  <a:pt x="4618339" y="62114"/>
                </a:lnTo>
                <a:lnTo>
                  <a:pt x="4597908" y="60556"/>
                </a:lnTo>
                <a:lnTo>
                  <a:pt x="4577095" y="58232"/>
                </a:lnTo>
                <a:lnTo>
                  <a:pt x="4551045" y="57924"/>
                </a:lnTo>
                <a:lnTo>
                  <a:pt x="4542303" y="54145"/>
                </a:lnTo>
                <a:lnTo>
                  <a:pt x="4537598" y="54017"/>
                </a:lnTo>
                <a:lnTo>
                  <a:pt x="4532060" y="55097"/>
                </a:lnTo>
                <a:lnTo>
                  <a:pt x="4510581" y="54925"/>
                </a:lnTo>
                <a:lnTo>
                  <a:pt x="4480559" y="55829"/>
                </a:lnTo>
                <a:lnTo>
                  <a:pt x="4478782" y="55333"/>
                </a:lnTo>
                <a:lnTo>
                  <a:pt x="4471161" y="54787"/>
                </a:lnTo>
                <a:lnTo>
                  <a:pt x="4470019" y="52844"/>
                </a:lnTo>
                <a:lnTo>
                  <a:pt x="4459097" y="50749"/>
                </a:lnTo>
                <a:lnTo>
                  <a:pt x="4454779" y="50241"/>
                </a:lnTo>
                <a:lnTo>
                  <a:pt x="4450080" y="50012"/>
                </a:lnTo>
                <a:lnTo>
                  <a:pt x="4428736" y="51081"/>
                </a:lnTo>
                <a:lnTo>
                  <a:pt x="4411376" y="49544"/>
                </a:lnTo>
                <a:lnTo>
                  <a:pt x="4393112" y="48257"/>
                </a:lnTo>
                <a:lnTo>
                  <a:pt x="4374514" y="49847"/>
                </a:lnTo>
                <a:lnTo>
                  <a:pt x="4367022" y="49593"/>
                </a:lnTo>
                <a:lnTo>
                  <a:pt x="4307585" y="46266"/>
                </a:lnTo>
                <a:lnTo>
                  <a:pt x="4258464" y="40269"/>
                </a:lnTo>
                <a:lnTo>
                  <a:pt x="4203699" y="37596"/>
                </a:lnTo>
                <a:lnTo>
                  <a:pt x="4147315" y="36873"/>
                </a:lnTo>
                <a:lnTo>
                  <a:pt x="4043638" y="36834"/>
                </a:lnTo>
                <a:lnTo>
                  <a:pt x="3995880" y="37917"/>
                </a:lnTo>
                <a:lnTo>
                  <a:pt x="3947479" y="40155"/>
                </a:lnTo>
                <a:lnTo>
                  <a:pt x="3895852" y="43726"/>
                </a:lnTo>
                <a:lnTo>
                  <a:pt x="3775455" y="58420"/>
                </a:lnTo>
                <a:lnTo>
                  <a:pt x="3751083" y="59654"/>
                </a:lnTo>
                <a:lnTo>
                  <a:pt x="3704054" y="57441"/>
                </a:lnTo>
                <a:lnTo>
                  <a:pt x="3682110" y="58432"/>
                </a:lnTo>
                <a:lnTo>
                  <a:pt x="3674024" y="68099"/>
                </a:lnTo>
                <a:lnTo>
                  <a:pt x="3659235" y="79309"/>
                </a:lnTo>
                <a:lnTo>
                  <a:pt x="3641945" y="87213"/>
                </a:lnTo>
                <a:lnTo>
                  <a:pt x="3626357" y="86956"/>
                </a:lnTo>
                <a:lnTo>
                  <a:pt x="3602674" y="89310"/>
                </a:lnTo>
                <a:lnTo>
                  <a:pt x="3580336" y="92321"/>
                </a:lnTo>
                <a:lnTo>
                  <a:pt x="3558117" y="94366"/>
                </a:lnTo>
                <a:lnTo>
                  <a:pt x="3534790" y="93827"/>
                </a:lnTo>
                <a:lnTo>
                  <a:pt x="3533139" y="95123"/>
                </a:lnTo>
                <a:lnTo>
                  <a:pt x="3510533" y="100190"/>
                </a:lnTo>
                <a:lnTo>
                  <a:pt x="3508248" y="100584"/>
                </a:lnTo>
                <a:lnTo>
                  <a:pt x="3506597" y="101765"/>
                </a:lnTo>
                <a:lnTo>
                  <a:pt x="3483355" y="105918"/>
                </a:lnTo>
                <a:lnTo>
                  <a:pt x="3476232" y="106791"/>
                </a:lnTo>
                <a:lnTo>
                  <a:pt x="3454907" y="108762"/>
                </a:lnTo>
                <a:lnTo>
                  <a:pt x="3456178" y="103339"/>
                </a:lnTo>
                <a:lnTo>
                  <a:pt x="3451605" y="107124"/>
                </a:lnTo>
                <a:lnTo>
                  <a:pt x="3442207" y="108673"/>
                </a:lnTo>
                <a:lnTo>
                  <a:pt x="3438110" y="105100"/>
                </a:lnTo>
                <a:lnTo>
                  <a:pt x="3428761" y="104835"/>
                </a:lnTo>
                <a:lnTo>
                  <a:pt x="3418008" y="105412"/>
                </a:lnTo>
                <a:lnTo>
                  <a:pt x="3409696" y="104368"/>
                </a:lnTo>
                <a:lnTo>
                  <a:pt x="3384041" y="121907"/>
                </a:lnTo>
                <a:lnTo>
                  <a:pt x="3354451" y="118872"/>
                </a:lnTo>
                <a:lnTo>
                  <a:pt x="3339369" y="119792"/>
                </a:lnTo>
                <a:lnTo>
                  <a:pt x="3329555" y="119011"/>
                </a:lnTo>
                <a:lnTo>
                  <a:pt x="3320669" y="115684"/>
                </a:lnTo>
                <a:lnTo>
                  <a:pt x="3308857" y="119926"/>
                </a:lnTo>
                <a:lnTo>
                  <a:pt x="3309238" y="111734"/>
                </a:lnTo>
                <a:lnTo>
                  <a:pt x="3296030" y="111010"/>
                </a:lnTo>
                <a:lnTo>
                  <a:pt x="3289300" y="114655"/>
                </a:lnTo>
                <a:lnTo>
                  <a:pt x="3281045" y="113538"/>
                </a:lnTo>
                <a:lnTo>
                  <a:pt x="3267231" y="115421"/>
                </a:lnTo>
                <a:lnTo>
                  <a:pt x="3252644" y="116427"/>
                </a:lnTo>
                <a:lnTo>
                  <a:pt x="3237271" y="117156"/>
                </a:lnTo>
                <a:lnTo>
                  <a:pt x="3221101" y="118211"/>
                </a:lnTo>
                <a:lnTo>
                  <a:pt x="3206434" y="120979"/>
                </a:lnTo>
                <a:lnTo>
                  <a:pt x="3191970" y="121513"/>
                </a:lnTo>
                <a:lnTo>
                  <a:pt x="3176863" y="121333"/>
                </a:lnTo>
                <a:lnTo>
                  <a:pt x="3160267" y="121958"/>
                </a:lnTo>
                <a:lnTo>
                  <a:pt x="3150615" y="124774"/>
                </a:lnTo>
                <a:lnTo>
                  <a:pt x="3142583" y="123399"/>
                </a:lnTo>
                <a:lnTo>
                  <a:pt x="3134693" y="120443"/>
                </a:lnTo>
                <a:lnTo>
                  <a:pt x="3125470" y="118516"/>
                </a:lnTo>
                <a:lnTo>
                  <a:pt x="3122040" y="118719"/>
                </a:lnTo>
                <a:lnTo>
                  <a:pt x="3114166" y="120535"/>
                </a:lnTo>
                <a:lnTo>
                  <a:pt x="3109467" y="121958"/>
                </a:lnTo>
                <a:lnTo>
                  <a:pt x="3106801" y="122237"/>
                </a:lnTo>
                <a:lnTo>
                  <a:pt x="3096005" y="124904"/>
                </a:lnTo>
                <a:lnTo>
                  <a:pt x="3083940" y="128587"/>
                </a:lnTo>
                <a:lnTo>
                  <a:pt x="3074864" y="128358"/>
                </a:lnTo>
                <a:lnTo>
                  <a:pt x="3064668" y="129867"/>
                </a:lnTo>
                <a:lnTo>
                  <a:pt x="3055187" y="130466"/>
                </a:lnTo>
                <a:lnTo>
                  <a:pt x="3048254" y="127508"/>
                </a:lnTo>
                <a:lnTo>
                  <a:pt x="3040126" y="129794"/>
                </a:lnTo>
                <a:lnTo>
                  <a:pt x="3038729" y="133731"/>
                </a:lnTo>
                <a:lnTo>
                  <a:pt x="3035554" y="128574"/>
                </a:lnTo>
                <a:lnTo>
                  <a:pt x="3032632" y="129197"/>
                </a:lnTo>
                <a:lnTo>
                  <a:pt x="3030347" y="129159"/>
                </a:lnTo>
                <a:lnTo>
                  <a:pt x="3027426" y="128574"/>
                </a:lnTo>
                <a:lnTo>
                  <a:pt x="3009646" y="133794"/>
                </a:lnTo>
                <a:lnTo>
                  <a:pt x="3006471" y="133959"/>
                </a:lnTo>
                <a:lnTo>
                  <a:pt x="2995803" y="138036"/>
                </a:lnTo>
                <a:lnTo>
                  <a:pt x="2989706" y="139788"/>
                </a:lnTo>
                <a:lnTo>
                  <a:pt x="2989072" y="141033"/>
                </a:lnTo>
                <a:lnTo>
                  <a:pt x="2987675" y="141960"/>
                </a:lnTo>
                <a:lnTo>
                  <a:pt x="2985134" y="142748"/>
                </a:lnTo>
                <a:lnTo>
                  <a:pt x="2979674" y="143230"/>
                </a:lnTo>
                <a:lnTo>
                  <a:pt x="2978150" y="143192"/>
                </a:lnTo>
                <a:lnTo>
                  <a:pt x="2971800" y="146062"/>
                </a:lnTo>
                <a:lnTo>
                  <a:pt x="2970022" y="147167"/>
                </a:lnTo>
                <a:lnTo>
                  <a:pt x="2968752" y="148374"/>
                </a:lnTo>
                <a:lnTo>
                  <a:pt x="2968116" y="149733"/>
                </a:lnTo>
                <a:lnTo>
                  <a:pt x="2944530" y="151343"/>
                </a:lnTo>
                <a:lnTo>
                  <a:pt x="2924111" y="155260"/>
                </a:lnTo>
                <a:lnTo>
                  <a:pt x="2904359" y="160087"/>
                </a:lnTo>
                <a:lnTo>
                  <a:pt x="2882773" y="164426"/>
                </a:lnTo>
                <a:lnTo>
                  <a:pt x="2862921" y="164363"/>
                </a:lnTo>
                <a:lnTo>
                  <a:pt x="2843022" y="170581"/>
                </a:lnTo>
                <a:lnTo>
                  <a:pt x="2828266" y="179659"/>
                </a:lnTo>
                <a:lnTo>
                  <a:pt x="2823845" y="188175"/>
                </a:lnTo>
                <a:lnTo>
                  <a:pt x="2810327" y="187681"/>
                </a:lnTo>
                <a:lnTo>
                  <a:pt x="2780196" y="200080"/>
                </a:lnTo>
                <a:lnTo>
                  <a:pt x="2777108" y="195872"/>
                </a:lnTo>
                <a:lnTo>
                  <a:pt x="2769356" y="197171"/>
                </a:lnTo>
                <a:lnTo>
                  <a:pt x="2761472" y="196997"/>
                </a:lnTo>
                <a:lnTo>
                  <a:pt x="2755659" y="195530"/>
                </a:lnTo>
                <a:lnTo>
                  <a:pt x="2754122" y="192951"/>
                </a:lnTo>
                <a:lnTo>
                  <a:pt x="2731954" y="200661"/>
                </a:lnTo>
                <a:lnTo>
                  <a:pt x="2702988" y="206265"/>
                </a:lnTo>
                <a:lnTo>
                  <a:pt x="2672379" y="211362"/>
                </a:lnTo>
                <a:lnTo>
                  <a:pt x="2645282" y="217551"/>
                </a:lnTo>
                <a:lnTo>
                  <a:pt x="2630931" y="215900"/>
                </a:lnTo>
                <a:lnTo>
                  <a:pt x="2628646" y="216192"/>
                </a:lnTo>
                <a:lnTo>
                  <a:pt x="2627122" y="217208"/>
                </a:lnTo>
                <a:lnTo>
                  <a:pt x="2615056" y="220941"/>
                </a:lnTo>
                <a:lnTo>
                  <a:pt x="2541015" y="219862"/>
                </a:lnTo>
                <a:lnTo>
                  <a:pt x="2483183" y="220216"/>
                </a:lnTo>
                <a:lnTo>
                  <a:pt x="2450736" y="222435"/>
                </a:lnTo>
                <a:lnTo>
                  <a:pt x="2411349" y="228790"/>
                </a:lnTo>
                <a:lnTo>
                  <a:pt x="2370285" y="237582"/>
                </a:lnTo>
                <a:lnTo>
                  <a:pt x="2321498" y="248975"/>
                </a:lnTo>
                <a:lnTo>
                  <a:pt x="2270979" y="262375"/>
                </a:lnTo>
                <a:lnTo>
                  <a:pt x="2224721" y="277185"/>
                </a:lnTo>
                <a:lnTo>
                  <a:pt x="2188717" y="292811"/>
                </a:lnTo>
                <a:lnTo>
                  <a:pt x="2170485" y="299771"/>
                </a:lnTo>
                <a:lnTo>
                  <a:pt x="2104207" y="315174"/>
                </a:lnTo>
                <a:lnTo>
                  <a:pt x="2085721" y="322224"/>
                </a:lnTo>
                <a:lnTo>
                  <a:pt x="2080220" y="321130"/>
                </a:lnTo>
                <a:lnTo>
                  <a:pt x="2061646" y="323129"/>
                </a:lnTo>
                <a:lnTo>
                  <a:pt x="2058288" y="321500"/>
                </a:lnTo>
                <a:lnTo>
                  <a:pt x="2050538" y="321727"/>
                </a:lnTo>
                <a:lnTo>
                  <a:pt x="2041608" y="325077"/>
                </a:lnTo>
                <a:lnTo>
                  <a:pt x="2034285" y="325526"/>
                </a:lnTo>
                <a:lnTo>
                  <a:pt x="2031110" y="326576"/>
                </a:lnTo>
                <a:lnTo>
                  <a:pt x="2037572" y="328901"/>
                </a:lnTo>
                <a:lnTo>
                  <a:pt x="2034539" y="330581"/>
                </a:lnTo>
                <a:lnTo>
                  <a:pt x="2027340" y="332940"/>
                </a:lnTo>
                <a:lnTo>
                  <a:pt x="2023808" y="335214"/>
                </a:lnTo>
                <a:lnTo>
                  <a:pt x="2018752" y="335915"/>
                </a:lnTo>
                <a:lnTo>
                  <a:pt x="2006980" y="333552"/>
                </a:lnTo>
                <a:lnTo>
                  <a:pt x="1998602" y="335944"/>
                </a:lnTo>
                <a:lnTo>
                  <a:pt x="1989867" y="336591"/>
                </a:lnTo>
                <a:lnTo>
                  <a:pt x="1979084" y="336728"/>
                </a:lnTo>
                <a:lnTo>
                  <a:pt x="1964562" y="337591"/>
                </a:lnTo>
                <a:lnTo>
                  <a:pt x="1959102" y="339420"/>
                </a:lnTo>
                <a:lnTo>
                  <a:pt x="1949957" y="336562"/>
                </a:lnTo>
                <a:lnTo>
                  <a:pt x="1945131" y="335521"/>
                </a:lnTo>
                <a:lnTo>
                  <a:pt x="1939798" y="335127"/>
                </a:lnTo>
                <a:lnTo>
                  <a:pt x="1933194" y="336257"/>
                </a:lnTo>
                <a:lnTo>
                  <a:pt x="1915824" y="341142"/>
                </a:lnTo>
                <a:lnTo>
                  <a:pt x="1908635" y="339732"/>
                </a:lnTo>
                <a:lnTo>
                  <a:pt x="1896135" y="338134"/>
                </a:lnTo>
                <a:lnTo>
                  <a:pt x="1862835" y="342455"/>
                </a:lnTo>
                <a:lnTo>
                  <a:pt x="1860169" y="344182"/>
                </a:lnTo>
                <a:lnTo>
                  <a:pt x="1850771" y="344195"/>
                </a:lnTo>
                <a:lnTo>
                  <a:pt x="1850008" y="342468"/>
                </a:lnTo>
                <a:lnTo>
                  <a:pt x="1846199" y="343598"/>
                </a:lnTo>
                <a:lnTo>
                  <a:pt x="1839086" y="348157"/>
                </a:lnTo>
                <a:lnTo>
                  <a:pt x="1835530" y="345744"/>
                </a:lnTo>
                <a:lnTo>
                  <a:pt x="1819481" y="348194"/>
                </a:lnTo>
                <a:lnTo>
                  <a:pt x="1804288" y="351282"/>
                </a:lnTo>
                <a:lnTo>
                  <a:pt x="1784984" y="356958"/>
                </a:lnTo>
                <a:lnTo>
                  <a:pt x="1778761" y="355473"/>
                </a:lnTo>
                <a:lnTo>
                  <a:pt x="1774825" y="354838"/>
                </a:lnTo>
                <a:lnTo>
                  <a:pt x="1770506" y="354698"/>
                </a:lnTo>
                <a:lnTo>
                  <a:pt x="1765680" y="355714"/>
                </a:lnTo>
                <a:lnTo>
                  <a:pt x="1753310" y="359796"/>
                </a:lnTo>
                <a:lnTo>
                  <a:pt x="1747393" y="358951"/>
                </a:lnTo>
                <a:lnTo>
                  <a:pt x="1737284" y="358112"/>
                </a:lnTo>
                <a:lnTo>
                  <a:pt x="1712340" y="362216"/>
                </a:lnTo>
                <a:lnTo>
                  <a:pt x="1704774" y="361738"/>
                </a:lnTo>
                <a:lnTo>
                  <a:pt x="1699244" y="359144"/>
                </a:lnTo>
                <a:lnTo>
                  <a:pt x="1694070" y="356324"/>
                </a:lnTo>
                <a:lnTo>
                  <a:pt x="1687576" y="355168"/>
                </a:lnTo>
                <a:lnTo>
                  <a:pt x="1676421" y="357101"/>
                </a:lnTo>
                <a:lnTo>
                  <a:pt x="1667017" y="359094"/>
                </a:lnTo>
                <a:lnTo>
                  <a:pt x="1658590" y="361488"/>
                </a:lnTo>
                <a:lnTo>
                  <a:pt x="1650364" y="364629"/>
                </a:lnTo>
                <a:lnTo>
                  <a:pt x="1639837" y="367608"/>
                </a:lnTo>
                <a:lnTo>
                  <a:pt x="1633870" y="373102"/>
                </a:lnTo>
                <a:lnTo>
                  <a:pt x="1631166" y="378751"/>
                </a:lnTo>
                <a:lnTo>
                  <a:pt x="1630045" y="383527"/>
                </a:lnTo>
                <a:lnTo>
                  <a:pt x="1624583" y="382676"/>
                </a:lnTo>
                <a:lnTo>
                  <a:pt x="1618996" y="382524"/>
                </a:lnTo>
                <a:lnTo>
                  <a:pt x="1614424" y="383819"/>
                </a:lnTo>
                <a:lnTo>
                  <a:pt x="1610232" y="385813"/>
                </a:lnTo>
                <a:lnTo>
                  <a:pt x="1595374" y="389966"/>
                </a:lnTo>
                <a:lnTo>
                  <a:pt x="1582165" y="392506"/>
                </a:lnTo>
                <a:lnTo>
                  <a:pt x="1570227" y="393192"/>
                </a:lnTo>
                <a:lnTo>
                  <a:pt x="1567370" y="396746"/>
                </a:lnTo>
                <a:lnTo>
                  <a:pt x="1559655" y="397754"/>
                </a:lnTo>
                <a:lnTo>
                  <a:pt x="1550654" y="397996"/>
                </a:lnTo>
                <a:lnTo>
                  <a:pt x="1543938" y="399249"/>
                </a:lnTo>
                <a:lnTo>
                  <a:pt x="1521110" y="405830"/>
                </a:lnTo>
                <a:lnTo>
                  <a:pt x="1508827" y="409088"/>
                </a:lnTo>
                <a:lnTo>
                  <a:pt x="1498473" y="410857"/>
                </a:lnTo>
                <a:lnTo>
                  <a:pt x="1494440" y="407867"/>
                </a:lnTo>
                <a:lnTo>
                  <a:pt x="1490122" y="405115"/>
                </a:lnTo>
                <a:lnTo>
                  <a:pt x="1483756" y="403647"/>
                </a:lnTo>
                <a:lnTo>
                  <a:pt x="1473580" y="404507"/>
                </a:lnTo>
                <a:lnTo>
                  <a:pt x="1467119" y="406397"/>
                </a:lnTo>
                <a:lnTo>
                  <a:pt x="1460563" y="409854"/>
                </a:lnTo>
                <a:lnTo>
                  <a:pt x="1454292" y="413558"/>
                </a:lnTo>
                <a:lnTo>
                  <a:pt x="1448688" y="416191"/>
                </a:lnTo>
                <a:lnTo>
                  <a:pt x="1424558" y="418680"/>
                </a:lnTo>
                <a:lnTo>
                  <a:pt x="1426209" y="421157"/>
                </a:lnTo>
                <a:lnTo>
                  <a:pt x="1419363" y="424073"/>
                </a:lnTo>
                <a:lnTo>
                  <a:pt x="1409255" y="428023"/>
                </a:lnTo>
                <a:lnTo>
                  <a:pt x="1388109" y="435622"/>
                </a:lnTo>
                <a:lnTo>
                  <a:pt x="1382061" y="439108"/>
                </a:lnTo>
                <a:lnTo>
                  <a:pt x="1358677" y="440626"/>
                </a:lnTo>
                <a:lnTo>
                  <a:pt x="1356486" y="443941"/>
                </a:lnTo>
                <a:lnTo>
                  <a:pt x="1344263" y="443884"/>
                </a:lnTo>
                <a:lnTo>
                  <a:pt x="1331944" y="446919"/>
                </a:lnTo>
                <a:lnTo>
                  <a:pt x="1318910" y="450992"/>
                </a:lnTo>
                <a:lnTo>
                  <a:pt x="1304544" y="454050"/>
                </a:lnTo>
                <a:lnTo>
                  <a:pt x="1303527" y="457860"/>
                </a:lnTo>
                <a:lnTo>
                  <a:pt x="1298702" y="458317"/>
                </a:lnTo>
                <a:lnTo>
                  <a:pt x="1289177" y="457631"/>
                </a:lnTo>
                <a:lnTo>
                  <a:pt x="1241262" y="469038"/>
                </a:lnTo>
                <a:lnTo>
                  <a:pt x="1198848" y="486203"/>
                </a:lnTo>
                <a:lnTo>
                  <a:pt x="1164768" y="499372"/>
                </a:lnTo>
                <a:lnTo>
                  <a:pt x="1123160" y="498516"/>
                </a:lnTo>
                <a:lnTo>
                  <a:pt x="1094485" y="496825"/>
                </a:lnTo>
                <a:lnTo>
                  <a:pt x="1062097" y="496222"/>
                </a:lnTo>
                <a:lnTo>
                  <a:pt x="1032255" y="499211"/>
                </a:lnTo>
                <a:lnTo>
                  <a:pt x="1013378" y="505023"/>
                </a:lnTo>
                <a:lnTo>
                  <a:pt x="980297" y="508422"/>
                </a:lnTo>
                <a:lnTo>
                  <a:pt x="945763" y="510502"/>
                </a:lnTo>
                <a:lnTo>
                  <a:pt x="922527" y="512356"/>
                </a:lnTo>
                <a:lnTo>
                  <a:pt x="917338" y="515549"/>
                </a:lnTo>
                <a:lnTo>
                  <a:pt x="906732" y="517680"/>
                </a:lnTo>
                <a:lnTo>
                  <a:pt x="897578" y="520148"/>
                </a:lnTo>
                <a:lnTo>
                  <a:pt x="896746" y="524353"/>
                </a:lnTo>
                <a:lnTo>
                  <a:pt x="895095" y="528017"/>
                </a:lnTo>
                <a:lnTo>
                  <a:pt x="886078" y="529003"/>
                </a:lnTo>
                <a:lnTo>
                  <a:pt x="880109" y="526569"/>
                </a:lnTo>
                <a:lnTo>
                  <a:pt x="867187" y="530061"/>
                </a:lnTo>
                <a:lnTo>
                  <a:pt x="860536" y="530778"/>
                </a:lnTo>
                <a:lnTo>
                  <a:pt x="851788" y="529451"/>
                </a:lnTo>
                <a:lnTo>
                  <a:pt x="842077" y="532789"/>
                </a:lnTo>
                <a:lnTo>
                  <a:pt x="833342" y="537319"/>
                </a:lnTo>
                <a:lnTo>
                  <a:pt x="824178" y="540252"/>
                </a:lnTo>
                <a:lnTo>
                  <a:pt x="813180" y="538800"/>
                </a:lnTo>
                <a:lnTo>
                  <a:pt x="801741" y="543074"/>
                </a:lnTo>
                <a:lnTo>
                  <a:pt x="779764" y="540254"/>
                </a:lnTo>
                <a:lnTo>
                  <a:pt x="753477" y="536004"/>
                </a:lnTo>
                <a:lnTo>
                  <a:pt x="729106" y="535988"/>
                </a:lnTo>
                <a:lnTo>
                  <a:pt x="691749" y="547466"/>
                </a:lnTo>
                <a:lnTo>
                  <a:pt x="653129" y="557589"/>
                </a:lnTo>
                <a:lnTo>
                  <a:pt x="620271" y="569035"/>
                </a:lnTo>
                <a:lnTo>
                  <a:pt x="600201" y="584484"/>
                </a:lnTo>
                <a:lnTo>
                  <a:pt x="561798" y="586085"/>
                </a:lnTo>
                <a:lnTo>
                  <a:pt x="528145" y="590565"/>
                </a:lnTo>
                <a:lnTo>
                  <a:pt x="497278" y="596152"/>
                </a:lnTo>
                <a:lnTo>
                  <a:pt x="467232" y="601078"/>
                </a:lnTo>
                <a:lnTo>
                  <a:pt x="454705" y="602810"/>
                </a:lnTo>
                <a:lnTo>
                  <a:pt x="442928" y="602786"/>
                </a:lnTo>
                <a:lnTo>
                  <a:pt x="432032" y="603498"/>
                </a:lnTo>
                <a:lnTo>
                  <a:pt x="422147" y="607438"/>
                </a:lnTo>
                <a:lnTo>
                  <a:pt x="385956" y="605294"/>
                </a:lnTo>
                <a:lnTo>
                  <a:pt x="339598" y="599250"/>
                </a:lnTo>
                <a:lnTo>
                  <a:pt x="292096" y="593567"/>
                </a:lnTo>
                <a:lnTo>
                  <a:pt x="252475" y="592507"/>
                </a:lnTo>
                <a:lnTo>
                  <a:pt x="236241" y="599792"/>
                </a:lnTo>
                <a:lnTo>
                  <a:pt x="216233" y="605538"/>
                </a:lnTo>
                <a:lnTo>
                  <a:pt x="196629" y="611808"/>
                </a:lnTo>
                <a:lnTo>
                  <a:pt x="181609" y="620669"/>
                </a:lnTo>
                <a:lnTo>
                  <a:pt x="172731" y="618535"/>
                </a:lnTo>
                <a:lnTo>
                  <a:pt x="160686" y="616558"/>
                </a:lnTo>
                <a:lnTo>
                  <a:pt x="148498" y="615386"/>
                </a:lnTo>
                <a:lnTo>
                  <a:pt x="139191" y="615666"/>
                </a:lnTo>
                <a:lnTo>
                  <a:pt x="128188" y="613827"/>
                </a:lnTo>
                <a:lnTo>
                  <a:pt x="113458" y="614685"/>
                </a:lnTo>
                <a:lnTo>
                  <a:pt x="98704" y="616054"/>
                </a:lnTo>
                <a:lnTo>
                  <a:pt x="87629" y="615748"/>
                </a:lnTo>
                <a:lnTo>
                  <a:pt x="32123" y="636275"/>
                </a:lnTo>
                <a:lnTo>
                  <a:pt x="6095" y="646288"/>
                </a:lnTo>
                <a:lnTo>
                  <a:pt x="0" y="649223"/>
                </a:lnTo>
                <a:lnTo>
                  <a:pt x="6810756" y="649223"/>
                </a:lnTo>
                <a:lnTo>
                  <a:pt x="6810756" y="18897"/>
                </a:lnTo>
                <a:lnTo>
                  <a:pt x="6753240" y="13385"/>
                </a:lnTo>
                <a:lnTo>
                  <a:pt x="6738111" y="12319"/>
                </a:lnTo>
                <a:lnTo>
                  <a:pt x="6720099" y="11723"/>
                </a:lnTo>
                <a:lnTo>
                  <a:pt x="6704218" y="10431"/>
                </a:lnTo>
                <a:lnTo>
                  <a:pt x="6688552" y="9899"/>
                </a:lnTo>
                <a:lnTo>
                  <a:pt x="6671183" y="11582"/>
                </a:lnTo>
                <a:lnTo>
                  <a:pt x="6653373" y="11454"/>
                </a:lnTo>
                <a:lnTo>
                  <a:pt x="6636623" y="11053"/>
                </a:lnTo>
                <a:lnTo>
                  <a:pt x="6620515" y="10984"/>
                </a:lnTo>
                <a:lnTo>
                  <a:pt x="6604634" y="11849"/>
                </a:lnTo>
                <a:lnTo>
                  <a:pt x="6596633" y="10121"/>
                </a:lnTo>
                <a:lnTo>
                  <a:pt x="6588759" y="9499"/>
                </a:lnTo>
                <a:lnTo>
                  <a:pt x="6580378" y="12433"/>
                </a:lnTo>
                <a:lnTo>
                  <a:pt x="6566281" y="11557"/>
                </a:lnTo>
                <a:lnTo>
                  <a:pt x="6556279" y="10415"/>
                </a:lnTo>
                <a:lnTo>
                  <a:pt x="6547659" y="10009"/>
                </a:lnTo>
                <a:lnTo>
                  <a:pt x="6537706" y="11341"/>
                </a:lnTo>
                <a:lnTo>
                  <a:pt x="6529196" y="7647"/>
                </a:lnTo>
                <a:lnTo>
                  <a:pt x="6523926" y="7726"/>
                </a:lnTo>
                <a:lnTo>
                  <a:pt x="6518560" y="9517"/>
                </a:lnTo>
                <a:lnTo>
                  <a:pt x="6509765" y="10960"/>
                </a:lnTo>
                <a:lnTo>
                  <a:pt x="6505336" y="12230"/>
                </a:lnTo>
                <a:lnTo>
                  <a:pt x="6507098" y="13844"/>
                </a:lnTo>
                <a:lnTo>
                  <a:pt x="6509051" y="15251"/>
                </a:lnTo>
                <a:lnTo>
                  <a:pt x="6505194" y="15900"/>
                </a:lnTo>
                <a:lnTo>
                  <a:pt x="6492787" y="13987"/>
                </a:lnTo>
                <a:lnTo>
                  <a:pt x="6463260" y="4793"/>
                </a:lnTo>
                <a:lnTo>
                  <a:pt x="6449567" y="2387"/>
                </a:lnTo>
                <a:lnTo>
                  <a:pt x="6442110" y="3230"/>
                </a:lnTo>
                <a:lnTo>
                  <a:pt x="6433343" y="2922"/>
                </a:lnTo>
                <a:lnTo>
                  <a:pt x="6425100" y="1750"/>
                </a:lnTo>
                <a:lnTo>
                  <a:pt x="641921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03492" y="2325545"/>
            <a:ext cx="2517077" cy="24169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0595" y="2275332"/>
            <a:ext cx="2644680" cy="34259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53502" y="1517650"/>
            <a:ext cx="403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Please submit</a:t>
            </a:r>
            <a:r>
              <a:rPr sz="1800" b="1" spc="-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b="1" spc="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form</a:t>
            </a:r>
            <a:r>
              <a:rPr sz="1800" b="1" spc="-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before</a:t>
            </a:r>
            <a:r>
              <a:rPr sz="1800" b="1" spc="-1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b="1" spc="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end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1800" b="1" spc="-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800" b="1" spc="1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course</a:t>
            </a:r>
            <a:r>
              <a:rPr sz="1800" b="1" spc="-2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selection &amp;</a:t>
            </a:r>
            <a:r>
              <a:rPr sz="1800" b="1" spc="-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drop</a:t>
            </a:r>
            <a:r>
              <a:rPr sz="1800" b="1" spc="-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period!</a:t>
            </a:r>
            <a:endParaRPr sz="180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23564</Words>
  <Application>WPS 演示</Application>
  <PresentationFormat>宽屏</PresentationFormat>
  <Paragraphs>1506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2" baseType="lpstr">
      <vt:lpstr>Arial</vt:lpstr>
      <vt:lpstr>宋体</vt:lpstr>
      <vt:lpstr>Wingdings</vt:lpstr>
      <vt:lpstr>微软雅黑</vt:lpstr>
      <vt:lpstr>Arial</vt:lpstr>
      <vt:lpstr>等线</vt:lpstr>
      <vt:lpstr>Times New Roman</vt:lpstr>
      <vt:lpstr>Comic Sans MS</vt:lpstr>
      <vt:lpstr>Arial Unicode MS</vt:lpstr>
      <vt:lpstr>Calibri</vt:lpstr>
      <vt:lpstr>Consolas</vt:lpstr>
      <vt:lpstr>等线 Light</vt:lpstr>
      <vt:lpstr>Cambria Math</vt:lpstr>
      <vt:lpstr>Courier New</vt:lpstr>
      <vt:lpstr>Wingdings</vt:lpstr>
      <vt:lpstr>Office Theme</vt:lpstr>
      <vt:lpstr>Computer System Design &amp; Application</vt:lpstr>
      <vt:lpstr>Lecture	1</vt:lpstr>
      <vt:lpstr>Course Objective</vt:lpstr>
      <vt:lpstr>Topics covered</vt:lpstr>
      <vt:lpstr>PowerPoint 演示文稿</vt:lpstr>
      <vt:lpstr>Reference Books</vt:lpstr>
      <vt:lpstr>Reference Books</vt:lpstr>
      <vt:lpstr>Coursework &amp; Grading Policy</vt:lpstr>
      <vt:lpstr>Academic Integrity</vt:lpstr>
      <vt:lpstr>Lecture	1</vt:lpstr>
      <vt:lpstr>Computer System</vt:lpstr>
      <vt:lpstr>Programs</vt:lpstr>
      <vt:lpstr>Programs</vt:lpstr>
      <vt:lpstr>Programs</vt:lpstr>
      <vt:lpstr>Programs</vt:lpstr>
      <vt:lpstr>Programs</vt:lpstr>
      <vt:lpstr>Programs</vt:lpstr>
      <vt:lpstr>Lecture	1</vt:lpstr>
      <vt:lpstr>How is a Java program executed?</vt:lpstr>
      <vt:lpstr>Virtualization</vt:lpstr>
      <vt:lpstr>Virtualization</vt:lpstr>
      <vt:lpstr>Java Virtual Machine (JVM)</vt:lpstr>
      <vt:lpstr>Java Virtual Machine (JVM)</vt:lpstr>
      <vt:lpstr>Java Virtual Machine (JVM)</vt:lpstr>
      <vt:lpstr>Java Virtual Machine (JVM)</vt:lpstr>
      <vt:lpstr>JVM, JRE, and JDK</vt:lpstr>
      <vt:lpstr>JVM, JRE, and JDK</vt:lpstr>
      <vt:lpstr>Lecture	1</vt:lpstr>
      <vt:lpstr>Programming Basics</vt:lpstr>
      <vt:lpstr>Data Types</vt:lpstr>
      <vt:lpstr>Strings</vt:lpstr>
      <vt:lpstr>Arrays</vt:lpstr>
      <vt:lpstr>Arrays</vt:lpstr>
      <vt:lpstr>Arrays</vt:lpstr>
      <vt:lpstr>Controls</vt:lpstr>
      <vt:lpstr>Matrix Multiplication</vt:lpstr>
      <vt:lpstr>Prime Factorization</vt:lpstr>
      <vt:lpstr>Prime Factorization</vt:lpstr>
      <vt:lpstr>Lecture	1</vt:lpstr>
      <vt:lpstr>Software design &amp; development are complex</vt:lpstr>
      <vt:lpstr>Communication is vital</vt:lpstr>
      <vt:lpstr>Software Design Principles</vt:lpstr>
      <vt:lpstr>High Cohesion, Low Coupling</vt:lpstr>
      <vt:lpstr>High Cohesion, Low Coupling</vt:lpstr>
      <vt:lpstr>Information Hiding</vt:lpstr>
      <vt:lpstr>Information Hiding</vt:lpstr>
      <vt:lpstr>Procedural Design</vt:lpstr>
      <vt:lpstr>Lecture	1</vt:lpstr>
      <vt:lpstr>Class, Object, and Instance</vt:lpstr>
      <vt:lpstr>PowerPoint 演示文稿</vt:lpstr>
      <vt:lpstr>OOP basic concepts</vt:lpstr>
      <vt:lpstr>Encapsulation</vt:lpstr>
      <vt:lpstr>Access Control</vt:lpstr>
      <vt:lpstr>Access Control</vt:lpstr>
      <vt:lpstr>Getters and Setters</vt:lpstr>
      <vt:lpstr>Getters and Setters</vt:lpstr>
      <vt:lpstr>Getters and Setters …?</vt:lpstr>
      <vt:lpstr>OOP basic concepts</vt:lpstr>
      <vt:lpstr>Abstraction</vt:lpstr>
      <vt:lpstr>Abstract Class</vt:lpstr>
      <vt:lpstr>PowerPoint 演示文稿</vt:lpstr>
      <vt:lpstr>Interface</vt:lpstr>
      <vt:lpstr>PowerPoint 演示文稿</vt:lpstr>
      <vt:lpstr>java.lang.Comparable Interface</vt:lpstr>
      <vt:lpstr>PowerPoint 演示文稿</vt:lpstr>
      <vt:lpstr>OOP basic concepts</vt:lpstr>
      <vt:lpstr>Inheritance</vt:lpstr>
      <vt:lpstr>Subclass</vt:lpstr>
      <vt:lpstr>The Java Class Hierarchy</vt:lpstr>
      <vt:lpstr>Object Class</vt:lpstr>
      <vt:lpstr>Object Class</vt:lpstr>
      <vt:lpstr>OOP basic concepts</vt:lpstr>
      <vt:lpstr>Polymorphism</vt:lpstr>
      <vt:lpstr>Binding</vt:lpstr>
      <vt:lpstr>Binding</vt:lpstr>
      <vt:lpstr>Next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cs209A-lecture1</dc:title>
  <dc:creator>Yida Tao</dc:creator>
  <cp:lastModifiedBy>人间烟火</cp:lastModifiedBy>
  <cp:revision>6</cp:revision>
  <dcterms:created xsi:type="dcterms:W3CDTF">2024-02-17T13:17:00Z</dcterms:created>
  <dcterms:modified xsi:type="dcterms:W3CDTF">2024-02-26T00:01:30Z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2022-02-15T08:00:00Z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2024-02-17T08:00:00Z</vt:filetime>
  </property>
  <property fmtid="{D5CDD505-2E9C-101B-9397-08002B2CF9AE}" pid="5" name="Producer">
    <vt:lpwstr>Microsoft® PowerPoint® 适用于 Microsoft 365</vt:lpwstr>
  </property>
  <property fmtid="{D5CDD505-2E9C-101B-9397-08002B2CF9AE}" pid="6" name="ICV">
    <vt:lpwstr>C11D360DDB2745BF8B4C9633F8666471_13</vt:lpwstr>
  </property>
  <property fmtid="{D5CDD505-2E9C-101B-9397-08002B2CF9AE}" pid="7" name="KSOProductBuildVer">
    <vt:lpwstr>2052-12.1.0.16250</vt:lpwstr>
  </property>
</Properties>
</file>